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738" r:id="rId4"/>
    <p:sldMasterId id="2147483751" r:id="rId5"/>
    <p:sldMasterId id="2147483803" r:id="rId6"/>
    <p:sldMasterId id="2147483863" r:id="rId7"/>
    <p:sldMasterId id="2147483884" r:id="rId8"/>
  </p:sldMasterIdLst>
  <p:notesMasterIdLst>
    <p:notesMasterId r:id="rId19"/>
  </p:notesMasterIdLst>
  <p:sldIdLst>
    <p:sldId id="345" r:id="rId9"/>
    <p:sldId id="374" r:id="rId10"/>
    <p:sldId id="378" r:id="rId11"/>
    <p:sldId id="379" r:id="rId12"/>
    <p:sldId id="380" r:id="rId13"/>
    <p:sldId id="381" r:id="rId14"/>
    <p:sldId id="377" r:id="rId15"/>
    <p:sldId id="385" r:id="rId16"/>
    <p:sldId id="9622" r:id="rId17"/>
    <p:sldId id="2147374803" r:id="rId18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79E3FD-2D51-42D3-8AE6-C1491CCD1441}" v="9" dt="2024-02-01T13:01:51.8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3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ine Pajo" userId="3d559bd0-61e3-43d4-ab38-88be10a93f58" providerId="ADAL" clId="{AEB866C7-88AD-4B60-AB21-0A64F83BB840}"/>
    <pc:docChg chg="custSel addSld delSld modSld">
      <pc:chgData name="Raine Pajo" userId="3d559bd0-61e3-43d4-ab38-88be10a93f58" providerId="ADAL" clId="{AEB866C7-88AD-4B60-AB21-0A64F83BB840}" dt="2024-01-18T11:40:57.527" v="418" actId="1076"/>
      <pc:docMkLst>
        <pc:docMk/>
      </pc:docMkLst>
      <pc:sldChg chg="del">
        <pc:chgData name="Raine Pajo" userId="3d559bd0-61e3-43d4-ab38-88be10a93f58" providerId="ADAL" clId="{AEB866C7-88AD-4B60-AB21-0A64F83BB840}" dt="2024-01-18T11:33:16.104" v="374" actId="47"/>
        <pc:sldMkLst>
          <pc:docMk/>
          <pc:sldMk cId="4080664752" sldId="3498"/>
        </pc:sldMkLst>
      </pc:sldChg>
      <pc:sldChg chg="add">
        <pc:chgData name="Raine Pajo" userId="3d559bd0-61e3-43d4-ab38-88be10a93f58" providerId="ADAL" clId="{AEB866C7-88AD-4B60-AB21-0A64F83BB840}" dt="2024-01-18T11:39:26.136" v="394"/>
        <pc:sldMkLst>
          <pc:docMk/>
          <pc:sldMk cId="166232858" sldId="3745"/>
        </pc:sldMkLst>
      </pc:sldChg>
      <pc:sldChg chg="addSp delSp modSp mod">
        <pc:chgData name="Raine Pajo" userId="3d559bd0-61e3-43d4-ab38-88be10a93f58" providerId="ADAL" clId="{AEB866C7-88AD-4B60-AB21-0A64F83BB840}" dt="2024-01-18T11:02:47.222" v="371" actId="20577"/>
        <pc:sldMkLst>
          <pc:docMk/>
          <pc:sldMk cId="1997951215" sldId="9619"/>
        </pc:sldMkLst>
        <pc:spChg chg="add mod">
          <ac:chgData name="Raine Pajo" userId="3d559bd0-61e3-43d4-ab38-88be10a93f58" providerId="ADAL" clId="{AEB866C7-88AD-4B60-AB21-0A64F83BB840}" dt="2024-01-18T11:02:47.222" v="371" actId="20577"/>
          <ac:spMkLst>
            <pc:docMk/>
            <pc:sldMk cId="1997951215" sldId="9619"/>
            <ac:spMk id="3" creationId="{7CC2F2FB-C4E4-267B-C22A-4C1DD76740CE}"/>
          </ac:spMkLst>
        </pc:spChg>
        <pc:picChg chg="del mod">
          <ac:chgData name="Raine Pajo" userId="3d559bd0-61e3-43d4-ab38-88be10a93f58" providerId="ADAL" clId="{AEB866C7-88AD-4B60-AB21-0A64F83BB840}" dt="2024-01-18T10:59:32.713" v="9" actId="478"/>
          <ac:picMkLst>
            <pc:docMk/>
            <pc:sldMk cId="1997951215" sldId="9619"/>
            <ac:picMk id="5" creationId="{E2578E16-D610-F51C-9466-2844F08421E6}"/>
          </ac:picMkLst>
        </pc:picChg>
      </pc:sldChg>
      <pc:sldChg chg="del">
        <pc:chgData name="Raine Pajo" userId="3d559bd0-61e3-43d4-ab38-88be10a93f58" providerId="ADAL" clId="{AEB866C7-88AD-4B60-AB21-0A64F83BB840}" dt="2024-01-18T11:31:25.464" v="372" actId="47"/>
        <pc:sldMkLst>
          <pc:docMk/>
          <pc:sldMk cId="778501748" sldId="2142532917"/>
        </pc:sldMkLst>
      </pc:sldChg>
      <pc:sldChg chg="add">
        <pc:chgData name="Raine Pajo" userId="3d559bd0-61e3-43d4-ab38-88be10a93f58" providerId="ADAL" clId="{AEB866C7-88AD-4B60-AB21-0A64F83BB840}" dt="2024-01-18T11:37:41.805" v="390"/>
        <pc:sldMkLst>
          <pc:docMk/>
          <pc:sldMk cId="560155793" sldId="2142533000"/>
        </pc:sldMkLst>
      </pc:sldChg>
      <pc:sldChg chg="modSp mod">
        <pc:chgData name="Raine Pajo" userId="3d559bd0-61e3-43d4-ab38-88be10a93f58" providerId="ADAL" clId="{AEB866C7-88AD-4B60-AB21-0A64F83BB840}" dt="2024-01-18T10:57:01.709" v="7" actId="14100"/>
        <pc:sldMkLst>
          <pc:docMk/>
          <pc:sldMk cId="2953132043" sldId="2142533001"/>
        </pc:sldMkLst>
        <pc:spChg chg="mod">
          <ac:chgData name="Raine Pajo" userId="3d559bd0-61e3-43d4-ab38-88be10a93f58" providerId="ADAL" clId="{AEB866C7-88AD-4B60-AB21-0A64F83BB840}" dt="2024-01-18T10:57:01.709" v="7" actId="14100"/>
          <ac:spMkLst>
            <pc:docMk/>
            <pc:sldMk cId="2953132043" sldId="2142533001"/>
            <ac:spMk id="27" creationId="{6F911CC9-866C-3A9E-4A66-7F844A5A5E3A}"/>
          </ac:spMkLst>
        </pc:spChg>
      </pc:sldChg>
      <pc:sldChg chg="add">
        <pc:chgData name="Raine Pajo" userId="3d559bd0-61e3-43d4-ab38-88be10a93f58" providerId="ADAL" clId="{AEB866C7-88AD-4B60-AB21-0A64F83BB840}" dt="2024-01-18T11:38:25.306" v="392"/>
        <pc:sldMkLst>
          <pc:docMk/>
          <pc:sldMk cId="2049593829" sldId="2142533003"/>
        </pc:sldMkLst>
      </pc:sldChg>
      <pc:sldChg chg="add">
        <pc:chgData name="Raine Pajo" userId="3d559bd0-61e3-43d4-ab38-88be10a93f58" providerId="ADAL" clId="{AEB866C7-88AD-4B60-AB21-0A64F83BB840}" dt="2024-01-18T11:38:03.784" v="391"/>
        <pc:sldMkLst>
          <pc:docMk/>
          <pc:sldMk cId="1662129235" sldId="2142533007"/>
        </pc:sldMkLst>
      </pc:sldChg>
      <pc:sldChg chg="add del">
        <pc:chgData name="Raine Pajo" userId="3d559bd0-61e3-43d4-ab38-88be10a93f58" providerId="ADAL" clId="{AEB866C7-88AD-4B60-AB21-0A64F83BB840}" dt="2024-01-18T11:39:52.553" v="395"/>
        <pc:sldMkLst>
          <pc:docMk/>
          <pc:sldMk cId="2835098182" sldId="2142533023"/>
        </pc:sldMkLst>
      </pc:sldChg>
      <pc:sldChg chg="add">
        <pc:chgData name="Raine Pajo" userId="3d559bd0-61e3-43d4-ab38-88be10a93f58" providerId="ADAL" clId="{AEB866C7-88AD-4B60-AB21-0A64F83BB840}" dt="2024-01-18T11:39:52.553" v="395"/>
        <pc:sldMkLst>
          <pc:docMk/>
          <pc:sldMk cId="2890170622" sldId="2142533027"/>
        </pc:sldMkLst>
      </pc:sldChg>
      <pc:sldChg chg="add">
        <pc:chgData name="Raine Pajo" userId="3d559bd0-61e3-43d4-ab38-88be10a93f58" providerId="ADAL" clId="{AEB866C7-88AD-4B60-AB21-0A64F83BB840}" dt="2024-01-18T11:40:18.640" v="396"/>
        <pc:sldMkLst>
          <pc:docMk/>
          <pc:sldMk cId="2368137373" sldId="2142533032"/>
        </pc:sldMkLst>
      </pc:sldChg>
      <pc:sldChg chg="add">
        <pc:chgData name="Raine Pajo" userId="3d559bd0-61e3-43d4-ab38-88be10a93f58" providerId="ADAL" clId="{AEB866C7-88AD-4B60-AB21-0A64F83BB840}" dt="2024-01-18T11:40:35.259" v="397"/>
        <pc:sldMkLst>
          <pc:docMk/>
          <pc:sldMk cId="1041450995" sldId="2142533046"/>
        </pc:sldMkLst>
      </pc:sldChg>
      <pc:sldChg chg="add">
        <pc:chgData name="Raine Pajo" userId="3d559bd0-61e3-43d4-ab38-88be10a93f58" providerId="ADAL" clId="{AEB866C7-88AD-4B60-AB21-0A64F83BB840}" dt="2024-01-18T11:39:03.153" v="393"/>
        <pc:sldMkLst>
          <pc:docMk/>
          <pc:sldMk cId="3563336059" sldId="2142533047"/>
        </pc:sldMkLst>
      </pc:sldChg>
      <pc:sldChg chg="addSp delSp modSp add mod">
        <pc:chgData name="Raine Pajo" userId="3d559bd0-61e3-43d4-ab38-88be10a93f58" providerId="ADAL" clId="{AEB866C7-88AD-4B60-AB21-0A64F83BB840}" dt="2024-01-18T11:36:36.279" v="389"/>
        <pc:sldMkLst>
          <pc:docMk/>
          <pc:sldMk cId="3940748407" sldId="2147374691"/>
        </pc:sldMkLst>
        <pc:spChg chg="del">
          <ac:chgData name="Raine Pajo" userId="3d559bd0-61e3-43d4-ab38-88be10a93f58" providerId="ADAL" clId="{AEB866C7-88AD-4B60-AB21-0A64F83BB840}" dt="2024-01-18T11:33:53.974" v="376" actId="478"/>
          <ac:spMkLst>
            <pc:docMk/>
            <pc:sldMk cId="3940748407" sldId="2147374691"/>
            <ac:spMk id="3" creationId="{7CC2F2FB-C4E4-267B-C22A-4C1DD76740CE}"/>
          </ac:spMkLst>
        </pc:spChg>
        <pc:spChg chg="add del mod">
          <ac:chgData name="Raine Pajo" userId="3d559bd0-61e3-43d4-ab38-88be10a93f58" providerId="ADAL" clId="{AEB866C7-88AD-4B60-AB21-0A64F83BB840}" dt="2024-01-18T11:33:57.254" v="377" actId="478"/>
          <ac:spMkLst>
            <pc:docMk/>
            <pc:sldMk cId="3940748407" sldId="2147374691"/>
            <ac:spMk id="4" creationId="{3FACB721-A368-86F5-71A8-50F8F0F66E98}"/>
          </ac:spMkLst>
        </pc:spChg>
        <pc:picChg chg="add del mod">
          <ac:chgData name="Raine Pajo" userId="3d559bd0-61e3-43d4-ab38-88be10a93f58" providerId="ADAL" clId="{AEB866C7-88AD-4B60-AB21-0A64F83BB840}" dt="2024-01-18T11:36:35.437" v="388" actId="21"/>
          <ac:picMkLst>
            <pc:docMk/>
            <pc:sldMk cId="3940748407" sldId="2147374691"/>
            <ac:picMk id="6" creationId="{B0D4A3DB-AB2D-EE74-696F-F8F876F24DC8}"/>
          </ac:picMkLst>
        </pc:picChg>
        <pc:picChg chg="add del mod">
          <ac:chgData name="Raine Pajo" userId="3d559bd0-61e3-43d4-ab38-88be10a93f58" providerId="ADAL" clId="{AEB866C7-88AD-4B60-AB21-0A64F83BB840}" dt="2024-01-18T11:36:10.169" v="385" actId="478"/>
          <ac:picMkLst>
            <pc:docMk/>
            <pc:sldMk cId="3940748407" sldId="2147374691"/>
            <ac:picMk id="7" creationId="{8A8F4F5C-104D-009D-2EBD-1422718B7828}"/>
          </ac:picMkLst>
        </pc:picChg>
        <pc:picChg chg="add mod">
          <ac:chgData name="Raine Pajo" userId="3d559bd0-61e3-43d4-ab38-88be10a93f58" providerId="ADAL" clId="{AEB866C7-88AD-4B60-AB21-0A64F83BB840}" dt="2024-01-18T11:36:33.677" v="387" actId="1076"/>
          <ac:picMkLst>
            <pc:docMk/>
            <pc:sldMk cId="3940748407" sldId="2147374691"/>
            <ac:picMk id="9" creationId="{F4F512AC-7FAA-0E15-2F8D-F2D9FBBD8B38}"/>
          </ac:picMkLst>
        </pc:picChg>
        <pc:picChg chg="add mod">
          <ac:chgData name="Raine Pajo" userId="3d559bd0-61e3-43d4-ab38-88be10a93f58" providerId="ADAL" clId="{AEB866C7-88AD-4B60-AB21-0A64F83BB840}" dt="2024-01-18T11:36:36.279" v="389"/>
          <ac:picMkLst>
            <pc:docMk/>
            <pc:sldMk cId="3940748407" sldId="2147374691"/>
            <ac:picMk id="10" creationId="{B40B42B5-6436-F231-CBAC-1624531AF113}"/>
          </ac:picMkLst>
        </pc:picChg>
        <pc:picChg chg="add del mod">
          <ac:chgData name="Raine Pajo" userId="3d559bd0-61e3-43d4-ab38-88be10a93f58" providerId="ADAL" clId="{AEB866C7-88AD-4B60-AB21-0A64F83BB840}" dt="2024-01-18T11:35:57.304" v="383" actId="21"/>
          <ac:picMkLst>
            <pc:docMk/>
            <pc:sldMk cId="3940748407" sldId="2147374691"/>
            <ac:picMk id="1026" creationId="{3A531854-4937-B703-455F-ED37B07FABAC}"/>
          </ac:picMkLst>
        </pc:picChg>
      </pc:sldChg>
      <pc:sldChg chg="addSp modSp new mod">
        <pc:chgData name="Raine Pajo" userId="3d559bd0-61e3-43d4-ab38-88be10a93f58" providerId="ADAL" clId="{AEB866C7-88AD-4B60-AB21-0A64F83BB840}" dt="2024-01-18T11:40:57.527" v="418" actId="1076"/>
        <pc:sldMkLst>
          <pc:docMk/>
          <pc:sldMk cId="4232575282" sldId="2147374692"/>
        </pc:sldMkLst>
        <pc:spChg chg="add mod">
          <ac:chgData name="Raine Pajo" userId="3d559bd0-61e3-43d4-ab38-88be10a93f58" providerId="ADAL" clId="{AEB866C7-88AD-4B60-AB21-0A64F83BB840}" dt="2024-01-18T11:40:57.527" v="418" actId="1076"/>
          <ac:spMkLst>
            <pc:docMk/>
            <pc:sldMk cId="4232575282" sldId="2147374692"/>
            <ac:spMk id="2" creationId="{8C27E7F8-CE49-D464-35A4-21E136533D36}"/>
          </ac:spMkLst>
        </pc:spChg>
      </pc:sldChg>
      <pc:sldMasterChg chg="delSldLayout">
        <pc:chgData name="Raine Pajo" userId="3d559bd0-61e3-43d4-ab38-88be10a93f58" providerId="ADAL" clId="{AEB866C7-88AD-4B60-AB21-0A64F83BB840}" dt="2024-01-18T11:31:25.464" v="372" actId="47"/>
        <pc:sldMasterMkLst>
          <pc:docMk/>
          <pc:sldMasterMk cId="2502475574" sldId="2147483803"/>
        </pc:sldMasterMkLst>
        <pc:sldLayoutChg chg="del">
          <pc:chgData name="Raine Pajo" userId="3d559bd0-61e3-43d4-ab38-88be10a93f58" providerId="ADAL" clId="{AEB866C7-88AD-4B60-AB21-0A64F83BB840}" dt="2024-01-18T11:31:25.464" v="372" actId="47"/>
          <pc:sldLayoutMkLst>
            <pc:docMk/>
            <pc:sldMasterMk cId="2502475574" sldId="2147483803"/>
            <pc:sldLayoutMk cId="771510669" sldId="2147483810"/>
          </pc:sldLayoutMkLst>
        </pc:sldLayoutChg>
      </pc:sldMasterChg>
    </pc:docChg>
  </pc:docChgLst>
  <pc:docChgLst>
    <pc:chgData name="Lennart Komp" userId="735c4752-83ad-4163-9741-ca9157620fda" providerId="ADAL" clId="{3E79E3FD-2D51-42D3-8AE6-C1491CCD1441}"/>
    <pc:docChg chg="undo custSel addSld delSld modSld delMainMaster">
      <pc:chgData name="Lennart Komp" userId="735c4752-83ad-4163-9741-ca9157620fda" providerId="ADAL" clId="{3E79E3FD-2D51-42D3-8AE6-C1491CCD1441}" dt="2024-02-01T13:02:22.895" v="19" actId="47"/>
      <pc:docMkLst>
        <pc:docMk/>
      </pc:docMkLst>
      <pc:sldChg chg="add del">
        <pc:chgData name="Lennart Komp" userId="735c4752-83ad-4163-9741-ca9157620fda" providerId="ADAL" clId="{3E79E3FD-2D51-42D3-8AE6-C1491CCD1441}" dt="2024-02-01T12:59:56.463" v="4"/>
        <pc:sldMkLst>
          <pc:docMk/>
          <pc:sldMk cId="1040744744" sldId="345"/>
        </pc:sldMkLst>
      </pc:sldChg>
      <pc:sldChg chg="add del">
        <pc:chgData name="Lennart Komp" userId="735c4752-83ad-4163-9741-ca9157620fda" providerId="ADAL" clId="{3E79E3FD-2D51-42D3-8AE6-C1491CCD1441}" dt="2024-02-01T12:59:56.463" v="4"/>
        <pc:sldMkLst>
          <pc:docMk/>
          <pc:sldMk cId="4198139209" sldId="374"/>
        </pc:sldMkLst>
      </pc:sldChg>
      <pc:sldChg chg="add del">
        <pc:chgData name="Lennart Komp" userId="735c4752-83ad-4163-9741-ca9157620fda" providerId="ADAL" clId="{3E79E3FD-2D51-42D3-8AE6-C1491CCD1441}" dt="2024-02-01T12:59:56.463" v="4"/>
        <pc:sldMkLst>
          <pc:docMk/>
          <pc:sldMk cId="634998616" sldId="377"/>
        </pc:sldMkLst>
      </pc:sldChg>
      <pc:sldChg chg="add del">
        <pc:chgData name="Lennart Komp" userId="735c4752-83ad-4163-9741-ca9157620fda" providerId="ADAL" clId="{3E79E3FD-2D51-42D3-8AE6-C1491CCD1441}" dt="2024-02-01T12:59:56.463" v="4"/>
        <pc:sldMkLst>
          <pc:docMk/>
          <pc:sldMk cId="4219456154" sldId="378"/>
        </pc:sldMkLst>
      </pc:sldChg>
      <pc:sldChg chg="add del">
        <pc:chgData name="Lennart Komp" userId="735c4752-83ad-4163-9741-ca9157620fda" providerId="ADAL" clId="{3E79E3FD-2D51-42D3-8AE6-C1491CCD1441}" dt="2024-02-01T12:59:56.463" v="4"/>
        <pc:sldMkLst>
          <pc:docMk/>
          <pc:sldMk cId="470851445" sldId="379"/>
        </pc:sldMkLst>
      </pc:sldChg>
      <pc:sldChg chg="add del">
        <pc:chgData name="Lennart Komp" userId="735c4752-83ad-4163-9741-ca9157620fda" providerId="ADAL" clId="{3E79E3FD-2D51-42D3-8AE6-C1491CCD1441}" dt="2024-02-01T12:59:56.463" v="4"/>
        <pc:sldMkLst>
          <pc:docMk/>
          <pc:sldMk cId="1188387139" sldId="380"/>
        </pc:sldMkLst>
      </pc:sldChg>
      <pc:sldChg chg="add del">
        <pc:chgData name="Lennart Komp" userId="735c4752-83ad-4163-9741-ca9157620fda" providerId="ADAL" clId="{3E79E3FD-2D51-42D3-8AE6-C1491CCD1441}" dt="2024-02-01T12:59:56.463" v="4"/>
        <pc:sldMkLst>
          <pc:docMk/>
          <pc:sldMk cId="782264887" sldId="381"/>
        </pc:sldMkLst>
      </pc:sldChg>
      <pc:sldChg chg="add del">
        <pc:chgData name="Lennart Komp" userId="735c4752-83ad-4163-9741-ca9157620fda" providerId="ADAL" clId="{3E79E3FD-2D51-42D3-8AE6-C1491CCD1441}" dt="2024-02-01T13:00:50.976" v="9"/>
        <pc:sldMkLst>
          <pc:docMk/>
          <pc:sldMk cId="28004145" sldId="385"/>
        </pc:sldMkLst>
      </pc:sldChg>
      <pc:sldChg chg="del">
        <pc:chgData name="Lennart Komp" userId="735c4752-83ad-4163-9741-ca9157620fda" providerId="ADAL" clId="{3E79E3FD-2D51-42D3-8AE6-C1491CCD1441}" dt="2024-02-01T13:01:25.783" v="17" actId="47"/>
        <pc:sldMkLst>
          <pc:docMk/>
          <pc:sldMk cId="3038361754" sldId="3734"/>
        </pc:sldMkLst>
      </pc:sldChg>
      <pc:sldChg chg="del">
        <pc:chgData name="Lennart Komp" userId="735c4752-83ad-4163-9741-ca9157620fda" providerId="ADAL" clId="{3E79E3FD-2D51-42D3-8AE6-C1491CCD1441}" dt="2024-02-01T13:00:58.574" v="10" actId="47"/>
        <pc:sldMkLst>
          <pc:docMk/>
          <pc:sldMk cId="166232858" sldId="3745"/>
        </pc:sldMkLst>
      </pc:sldChg>
      <pc:sldChg chg="del">
        <pc:chgData name="Lennart Komp" userId="735c4752-83ad-4163-9741-ca9157620fda" providerId="ADAL" clId="{3E79E3FD-2D51-42D3-8AE6-C1491CCD1441}" dt="2024-02-01T13:01:01.128" v="11" actId="47"/>
        <pc:sldMkLst>
          <pc:docMk/>
          <pc:sldMk cId="2862322123" sldId="3819"/>
        </pc:sldMkLst>
      </pc:sldChg>
      <pc:sldChg chg="del">
        <pc:chgData name="Lennart Komp" userId="735c4752-83ad-4163-9741-ca9157620fda" providerId="ADAL" clId="{3E79E3FD-2D51-42D3-8AE6-C1491CCD1441}" dt="2024-02-01T13:00:58.574" v="10" actId="47"/>
        <pc:sldMkLst>
          <pc:docMk/>
          <pc:sldMk cId="1997951215" sldId="9619"/>
        </pc:sldMkLst>
      </pc:sldChg>
      <pc:sldChg chg="delSp modSp mod">
        <pc:chgData name="Lennart Komp" userId="735c4752-83ad-4163-9741-ca9157620fda" providerId="ADAL" clId="{3E79E3FD-2D51-42D3-8AE6-C1491CCD1441}" dt="2024-02-01T13:01:16.702" v="16" actId="1076"/>
        <pc:sldMkLst>
          <pc:docMk/>
          <pc:sldMk cId="410349093" sldId="9622"/>
        </pc:sldMkLst>
        <pc:grpChg chg="mod">
          <ac:chgData name="Lennart Komp" userId="735c4752-83ad-4163-9741-ca9157620fda" providerId="ADAL" clId="{3E79E3FD-2D51-42D3-8AE6-C1491CCD1441}" dt="2024-02-01T13:01:13.582" v="15" actId="1076"/>
          <ac:grpSpMkLst>
            <pc:docMk/>
            <pc:sldMk cId="410349093" sldId="9622"/>
            <ac:grpSpMk id="8" creationId="{E110841D-420A-3297-3B4A-92A3B0BDBCE4}"/>
          </ac:grpSpMkLst>
        </pc:grpChg>
        <pc:picChg chg="mod">
          <ac:chgData name="Lennart Komp" userId="735c4752-83ad-4163-9741-ca9157620fda" providerId="ADAL" clId="{3E79E3FD-2D51-42D3-8AE6-C1491CCD1441}" dt="2024-02-01T13:01:16.702" v="16" actId="1076"/>
          <ac:picMkLst>
            <pc:docMk/>
            <pc:sldMk cId="410349093" sldId="9622"/>
            <ac:picMk id="9" creationId="{41A7B209-AB68-394A-EE6C-314623A26E3C}"/>
          </ac:picMkLst>
        </pc:picChg>
        <pc:picChg chg="del">
          <ac:chgData name="Lennart Komp" userId="735c4752-83ad-4163-9741-ca9157620fda" providerId="ADAL" clId="{3E79E3FD-2D51-42D3-8AE6-C1491CCD1441}" dt="2024-02-01T13:01:09.984" v="13" actId="478"/>
          <ac:picMkLst>
            <pc:docMk/>
            <pc:sldMk cId="410349093" sldId="9622"/>
            <ac:picMk id="10" creationId="{F142476D-0254-5EFC-6CE7-321E2EC4B895}"/>
          </ac:picMkLst>
        </pc:picChg>
      </pc:sldChg>
      <pc:sldChg chg="del">
        <pc:chgData name="Lennart Komp" userId="735c4752-83ad-4163-9741-ca9157620fda" providerId="ADAL" clId="{3E79E3FD-2D51-42D3-8AE6-C1491CCD1441}" dt="2024-02-01T13:01:25.783" v="17" actId="47"/>
        <pc:sldMkLst>
          <pc:docMk/>
          <pc:sldMk cId="1771011867" sldId="2142532923"/>
        </pc:sldMkLst>
      </pc:sldChg>
      <pc:sldChg chg="del">
        <pc:chgData name="Lennart Komp" userId="735c4752-83ad-4163-9741-ca9157620fda" providerId="ADAL" clId="{3E79E3FD-2D51-42D3-8AE6-C1491CCD1441}" dt="2024-02-01T13:00:25.884" v="5" actId="47"/>
        <pc:sldMkLst>
          <pc:docMk/>
          <pc:sldMk cId="560155793" sldId="2142533000"/>
        </pc:sldMkLst>
      </pc:sldChg>
      <pc:sldChg chg="del">
        <pc:chgData name="Lennart Komp" userId="735c4752-83ad-4163-9741-ca9157620fda" providerId="ADAL" clId="{3E79E3FD-2D51-42D3-8AE6-C1491CCD1441}" dt="2024-02-01T13:00:25.884" v="5" actId="47"/>
        <pc:sldMkLst>
          <pc:docMk/>
          <pc:sldMk cId="2953132043" sldId="2142533001"/>
        </pc:sldMkLst>
      </pc:sldChg>
      <pc:sldChg chg="del">
        <pc:chgData name="Lennart Komp" userId="735c4752-83ad-4163-9741-ca9157620fda" providerId="ADAL" clId="{3E79E3FD-2D51-42D3-8AE6-C1491CCD1441}" dt="2024-02-01T13:00:28.212" v="6" actId="47"/>
        <pc:sldMkLst>
          <pc:docMk/>
          <pc:sldMk cId="2049593829" sldId="2142533003"/>
        </pc:sldMkLst>
      </pc:sldChg>
      <pc:sldChg chg="del">
        <pc:chgData name="Lennart Komp" userId="735c4752-83ad-4163-9741-ca9157620fda" providerId="ADAL" clId="{3E79E3FD-2D51-42D3-8AE6-C1491CCD1441}" dt="2024-02-01T13:00:25.884" v="5" actId="47"/>
        <pc:sldMkLst>
          <pc:docMk/>
          <pc:sldMk cId="1662129235" sldId="2142533007"/>
        </pc:sldMkLst>
      </pc:sldChg>
      <pc:sldChg chg="del">
        <pc:chgData name="Lennart Komp" userId="735c4752-83ad-4163-9741-ca9157620fda" providerId="ADAL" clId="{3E79E3FD-2D51-42D3-8AE6-C1491CCD1441}" dt="2024-02-01T13:00:25.884" v="5" actId="47"/>
        <pc:sldMkLst>
          <pc:docMk/>
          <pc:sldMk cId="2016282109" sldId="2142533018"/>
        </pc:sldMkLst>
      </pc:sldChg>
      <pc:sldChg chg="del">
        <pc:chgData name="Lennart Komp" userId="735c4752-83ad-4163-9741-ca9157620fda" providerId="ADAL" clId="{3E79E3FD-2D51-42D3-8AE6-C1491CCD1441}" dt="2024-02-01T13:00:25.884" v="5" actId="47"/>
        <pc:sldMkLst>
          <pc:docMk/>
          <pc:sldMk cId="2835098182" sldId="2142533023"/>
        </pc:sldMkLst>
      </pc:sldChg>
      <pc:sldChg chg="del">
        <pc:chgData name="Lennart Komp" userId="735c4752-83ad-4163-9741-ca9157620fda" providerId="ADAL" clId="{3E79E3FD-2D51-42D3-8AE6-C1491CCD1441}" dt="2024-02-01T13:00:25.884" v="5" actId="47"/>
        <pc:sldMkLst>
          <pc:docMk/>
          <pc:sldMk cId="2890170622" sldId="2142533027"/>
        </pc:sldMkLst>
      </pc:sldChg>
      <pc:sldChg chg="del">
        <pc:chgData name="Lennart Komp" userId="735c4752-83ad-4163-9741-ca9157620fda" providerId="ADAL" clId="{3E79E3FD-2D51-42D3-8AE6-C1491CCD1441}" dt="2024-02-01T13:01:25.783" v="17" actId="47"/>
        <pc:sldMkLst>
          <pc:docMk/>
          <pc:sldMk cId="2368137373" sldId="2142533032"/>
        </pc:sldMkLst>
      </pc:sldChg>
      <pc:sldChg chg="del">
        <pc:chgData name="Lennart Komp" userId="735c4752-83ad-4163-9741-ca9157620fda" providerId="ADAL" clId="{3E79E3FD-2D51-42D3-8AE6-C1491CCD1441}" dt="2024-02-01T13:01:25.783" v="17" actId="47"/>
        <pc:sldMkLst>
          <pc:docMk/>
          <pc:sldMk cId="1041450995" sldId="2142533046"/>
        </pc:sldMkLst>
      </pc:sldChg>
      <pc:sldChg chg="del">
        <pc:chgData name="Lennart Komp" userId="735c4752-83ad-4163-9741-ca9157620fda" providerId="ADAL" clId="{3E79E3FD-2D51-42D3-8AE6-C1491CCD1441}" dt="2024-02-01T13:01:01.128" v="11" actId="47"/>
        <pc:sldMkLst>
          <pc:docMk/>
          <pc:sldMk cId="3563336059" sldId="2142533047"/>
        </pc:sldMkLst>
      </pc:sldChg>
      <pc:sldChg chg="del">
        <pc:chgData name="Lennart Komp" userId="735c4752-83ad-4163-9741-ca9157620fda" providerId="ADAL" clId="{3E79E3FD-2D51-42D3-8AE6-C1491CCD1441}" dt="2024-02-01T13:00:25.884" v="5" actId="47"/>
        <pc:sldMkLst>
          <pc:docMk/>
          <pc:sldMk cId="0" sldId="2142533057"/>
        </pc:sldMkLst>
      </pc:sldChg>
      <pc:sldChg chg="del">
        <pc:chgData name="Lennart Komp" userId="735c4752-83ad-4163-9741-ca9157620fda" providerId="ADAL" clId="{3E79E3FD-2D51-42D3-8AE6-C1491CCD1441}" dt="2024-02-01T13:00:58.574" v="10" actId="47"/>
        <pc:sldMkLst>
          <pc:docMk/>
          <pc:sldMk cId="2583777177" sldId="2142533059"/>
        </pc:sldMkLst>
      </pc:sldChg>
      <pc:sldChg chg="addSp delSp del">
        <pc:chgData name="Lennart Komp" userId="735c4752-83ad-4163-9741-ca9157620fda" providerId="ADAL" clId="{3E79E3FD-2D51-42D3-8AE6-C1491CCD1441}" dt="2024-02-01T13:02:22.895" v="19" actId="47"/>
        <pc:sldMkLst>
          <pc:docMk/>
          <pc:sldMk cId="4208582933" sldId="2147374689"/>
        </pc:sldMkLst>
        <pc:picChg chg="add del">
          <ac:chgData name="Lennart Komp" userId="735c4752-83ad-4163-9741-ca9157620fda" providerId="ADAL" clId="{3E79E3FD-2D51-42D3-8AE6-C1491CCD1441}" dt="2024-02-01T12:59:54.767" v="3"/>
          <ac:picMkLst>
            <pc:docMk/>
            <pc:sldMk cId="4208582933" sldId="2147374689"/>
            <ac:picMk id="3" creationId="{2C5B344A-9520-CCE4-4654-F7A058C6BE88}"/>
          </ac:picMkLst>
        </pc:picChg>
      </pc:sldChg>
      <pc:sldChg chg="del">
        <pc:chgData name="Lennart Komp" userId="735c4752-83ad-4163-9741-ca9157620fda" providerId="ADAL" clId="{3E79E3FD-2D51-42D3-8AE6-C1491CCD1441}" dt="2024-02-01T13:00:25.884" v="5" actId="47"/>
        <pc:sldMkLst>
          <pc:docMk/>
          <pc:sldMk cId="1320960140" sldId="2147374690"/>
        </pc:sldMkLst>
      </pc:sldChg>
      <pc:sldChg chg="del">
        <pc:chgData name="Lennart Komp" userId="735c4752-83ad-4163-9741-ca9157620fda" providerId="ADAL" clId="{3E79E3FD-2D51-42D3-8AE6-C1491CCD1441}" dt="2024-02-01T13:01:25.783" v="17" actId="47"/>
        <pc:sldMkLst>
          <pc:docMk/>
          <pc:sldMk cId="3940748407" sldId="2147374691"/>
        </pc:sldMkLst>
      </pc:sldChg>
      <pc:sldChg chg="del">
        <pc:chgData name="Lennart Komp" userId="735c4752-83ad-4163-9741-ca9157620fda" providerId="ADAL" clId="{3E79E3FD-2D51-42D3-8AE6-C1491CCD1441}" dt="2024-02-01T13:01:25.783" v="17" actId="47"/>
        <pc:sldMkLst>
          <pc:docMk/>
          <pc:sldMk cId="4232575282" sldId="2147374692"/>
        </pc:sldMkLst>
      </pc:sldChg>
      <pc:sldChg chg="add">
        <pc:chgData name="Lennart Komp" userId="735c4752-83ad-4163-9741-ca9157620fda" providerId="ADAL" clId="{3E79E3FD-2D51-42D3-8AE6-C1491CCD1441}" dt="2024-02-01T13:01:51.841" v="18"/>
        <pc:sldMkLst>
          <pc:docMk/>
          <pc:sldMk cId="3757026691" sldId="2147374803"/>
        </pc:sldMkLst>
      </pc:sldChg>
      <pc:sldMasterChg chg="del delSldLayout">
        <pc:chgData name="Lennart Komp" userId="735c4752-83ad-4163-9741-ca9157620fda" providerId="ADAL" clId="{3E79E3FD-2D51-42D3-8AE6-C1491CCD1441}" dt="2024-02-01T13:01:01.128" v="11" actId="47"/>
        <pc:sldMasterMkLst>
          <pc:docMk/>
          <pc:sldMasterMk cId="1236647150" sldId="2147483660"/>
        </pc:sldMasterMkLst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1264861050" sldId="2147483661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3901777421" sldId="2147483662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1200147201" sldId="2147483663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4081258113" sldId="2147483664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1752836099" sldId="2147483665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384321256" sldId="2147483666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4168000996" sldId="2147483667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951014272" sldId="2147483668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2487624338" sldId="2147483669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1764486919" sldId="2147483670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1253601042" sldId="2147483671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29701080" sldId="2147483672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4113266146" sldId="2147483673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2878669638" sldId="2147483674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3531380574" sldId="2147483675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484183489" sldId="2147483676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841911687" sldId="2147483677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3476477807" sldId="2147483678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2159674347" sldId="2147483679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3061973630" sldId="2147483680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1772754991" sldId="2147483681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3214041376" sldId="2147483682"/>
          </pc:sldLayoutMkLst>
        </pc:sldLayoutChg>
        <pc:sldLayoutChg chg="del">
          <pc:chgData name="Lennart Komp" userId="735c4752-83ad-4163-9741-ca9157620fda" providerId="ADAL" clId="{3E79E3FD-2D51-42D3-8AE6-C1491CCD1441}" dt="2024-02-01T13:01:01.128" v="11" actId="47"/>
          <pc:sldLayoutMkLst>
            <pc:docMk/>
            <pc:sldMasterMk cId="1236647150" sldId="2147483660"/>
            <pc:sldLayoutMk cId="1603250571" sldId="2147483683"/>
          </pc:sldLayoutMkLst>
        </pc:sldLayoutChg>
      </pc:sldMasterChg>
      <pc:sldMasterChg chg="del delSldLayout">
        <pc:chgData name="Lennart Komp" userId="735c4752-83ad-4163-9741-ca9157620fda" providerId="ADAL" clId="{3E79E3FD-2D51-42D3-8AE6-C1491CCD1441}" dt="2024-02-01T13:00:25.884" v="5" actId="47"/>
        <pc:sldMasterMkLst>
          <pc:docMk/>
          <pc:sldMasterMk cId="3622208147" sldId="2147483775"/>
        </pc:sldMasterMkLst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3283088229" sldId="2147483776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3972328957" sldId="2147483777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3828159218" sldId="2147483778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277907481" sldId="2147483779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2758629947" sldId="2147483780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2229217484" sldId="2147483781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823541730" sldId="2147483782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3330364984" sldId="2147483783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1828789708" sldId="2147483784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1339098294" sldId="2147483785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1662963725" sldId="2147483786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4025147493" sldId="2147483787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278142749" sldId="2147483788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3893635551" sldId="2147483789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1305486757" sldId="2147483790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1408075868" sldId="2147483791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1096286565" sldId="2147483792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403888931" sldId="2147483793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2553052274" sldId="2147483794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434213832" sldId="2147483795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3306844363" sldId="2147483796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2156353032" sldId="2147483797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2372355608" sldId="2147483798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356207246" sldId="2147483799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1940268239" sldId="2147483800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3713567183" sldId="2147483801"/>
          </pc:sldLayoutMkLst>
        </pc:sldLayoutChg>
        <pc:sldLayoutChg chg="del">
          <pc:chgData name="Lennart Komp" userId="735c4752-83ad-4163-9741-ca9157620fda" providerId="ADAL" clId="{3E79E3FD-2D51-42D3-8AE6-C1491CCD1441}" dt="2024-02-01T13:00:25.884" v="5" actId="47"/>
          <pc:sldLayoutMkLst>
            <pc:docMk/>
            <pc:sldMasterMk cId="3622208147" sldId="2147483775"/>
            <pc:sldLayoutMk cId="2454366309" sldId="2147483802"/>
          </pc:sldLayoutMkLst>
        </pc:sldLayoutChg>
      </pc:sldMasterChg>
      <pc:sldMasterChg chg="del delSldLayout">
        <pc:chgData name="Lennart Komp" userId="735c4752-83ad-4163-9741-ca9157620fda" providerId="ADAL" clId="{3E79E3FD-2D51-42D3-8AE6-C1491CCD1441}" dt="2024-02-01T13:01:25.783" v="17" actId="47"/>
        <pc:sldMasterMkLst>
          <pc:docMk/>
          <pc:sldMasterMk cId="1107137204" sldId="2147483820"/>
        </pc:sldMasterMkLst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698894553" sldId="2147483821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84465554" sldId="2147483822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1249994225" sldId="2147483823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927474737" sldId="2147483824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2191760769" sldId="2147483825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999529823" sldId="2147483826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2135289884" sldId="2147483827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2940365105" sldId="2147483828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2025466745" sldId="2147483829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427549447" sldId="2147483830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2964085819" sldId="2147483831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437833297" sldId="2147483832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4108798708" sldId="2147483833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552070146" sldId="2147483834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075982760" sldId="2147483835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2239007152" sldId="2147483836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2932132254" sldId="2147483837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927698378" sldId="2147483838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712111830" sldId="2147483839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23123695" sldId="2147483840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2751365079" sldId="2147483841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3481819970" sldId="2147483842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510222378" sldId="2147483843"/>
          </pc:sldLayoutMkLst>
        </pc:sldLayoutChg>
        <pc:sldLayoutChg chg="del">
          <pc:chgData name="Lennart Komp" userId="735c4752-83ad-4163-9741-ca9157620fda" providerId="ADAL" clId="{3E79E3FD-2D51-42D3-8AE6-C1491CCD1441}" dt="2024-02-01T13:01:25.783" v="17" actId="47"/>
          <pc:sldLayoutMkLst>
            <pc:docMk/>
            <pc:sldMasterMk cId="1107137204" sldId="2147483820"/>
            <pc:sldLayoutMk cId="639653863" sldId="2147483844"/>
          </pc:sldLayoutMkLst>
        </pc:sldLayoutChg>
      </pc:sldMasterChg>
      <pc:sldMasterChg chg="del delSldLayout">
        <pc:chgData name="Lennart Komp" userId="735c4752-83ad-4163-9741-ca9157620fda" providerId="ADAL" clId="{3E79E3FD-2D51-42D3-8AE6-C1491CCD1441}" dt="2024-02-01T13:02:22.895" v="19" actId="47"/>
        <pc:sldMasterMkLst>
          <pc:docMk/>
          <pc:sldMasterMk cId="1080287494" sldId="2147483845"/>
        </pc:sldMasterMkLst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838555797" sldId="2147483846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2047258183" sldId="2147483847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643573407" sldId="2147483848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1823075835" sldId="2147483849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968495558" sldId="2147483850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1278178660" sldId="2147483851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2131596234" sldId="2147483852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829253240" sldId="2147483853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4268063320" sldId="2147483854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300989257" sldId="2147483855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3749653140" sldId="2147483856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1059138635" sldId="2147483857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3465602536" sldId="2147483858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2258709720" sldId="2147483859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4027248629" sldId="2147483860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1470608951" sldId="2147483861"/>
          </pc:sldLayoutMkLst>
        </pc:sldLayoutChg>
        <pc:sldLayoutChg chg="del">
          <pc:chgData name="Lennart Komp" userId="735c4752-83ad-4163-9741-ca9157620fda" providerId="ADAL" clId="{3E79E3FD-2D51-42D3-8AE6-C1491CCD1441}" dt="2024-02-01T13:02:22.895" v="19" actId="47"/>
          <pc:sldLayoutMkLst>
            <pc:docMk/>
            <pc:sldMasterMk cId="1080287494" sldId="2147483845"/>
            <pc:sldLayoutMk cId="1142018478" sldId="214748386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t-EE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Keemiatööstuse toodang ja CO</a:t>
            </a:r>
            <a:r>
              <a:rPr lang="et-EE" sz="20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t-EE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heitmed 2024 - 2050 </a:t>
            </a:r>
          </a:p>
        </c:rich>
      </c:tx>
      <c:layout>
        <c:manualLayout>
          <c:xMode val="edge"/>
          <c:yMode val="edge"/>
          <c:x val="5.3293430502565027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title>
    <c:autoTitleDeleted val="0"/>
    <c:plotArea>
      <c:layout>
        <c:manualLayout>
          <c:layoutTarget val="inner"/>
          <c:xMode val="edge"/>
          <c:yMode val="edge"/>
          <c:x val="0.13057133189700568"/>
          <c:y val="0.12615184362405379"/>
          <c:w val="0.7556023185712718"/>
          <c:h val="0.5621852415901018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AndruseSisend!$B$19</c:f>
              <c:strCache>
                <c:ptCount val="1"/>
                <c:pt idx="0">
                  <c:v>Bensiin</c:v>
                </c:pt>
              </c:strCache>
            </c:strRef>
          </c:tx>
          <c:spPr>
            <a:solidFill>
              <a:srgbClr val="DCDEE4"/>
            </a:solidFill>
            <a:ln>
              <a:noFill/>
            </a:ln>
            <a:effectLst/>
          </c:spPr>
          <c:invertIfNegative val="0"/>
          <c:cat>
            <c:numRef>
              <c:f>AndruseSisend!$C$6:$AA$6</c:f>
              <c:numCache>
                <c:formatCode>General</c:formatCode>
                <c:ptCount val="2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2050</c:v>
                </c:pt>
              </c:numCache>
            </c:numRef>
          </c:cat>
          <c:val>
            <c:numRef>
              <c:f>AndruseSisend!$C$19:$AA$19</c:f>
              <c:numCache>
                <c:formatCode>_-* #\ ##0_-;\-* #\ ##0_-;_-* "-"??_-;_-@_-</c:formatCode>
                <c:ptCount val="25"/>
                <c:pt idx="0">
                  <c:v>68000</c:v>
                </c:pt>
                <c:pt idx="1">
                  <c:v>68000</c:v>
                </c:pt>
                <c:pt idx="2">
                  <c:v>68000</c:v>
                </c:pt>
                <c:pt idx="3">
                  <c:v>102000</c:v>
                </c:pt>
                <c:pt idx="4">
                  <c:v>102000</c:v>
                </c:pt>
                <c:pt idx="5">
                  <c:v>102000</c:v>
                </c:pt>
                <c:pt idx="6">
                  <c:v>102000</c:v>
                </c:pt>
                <c:pt idx="7">
                  <c:v>102000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B-496A-9308-7629BB6F7DE7}"/>
            </c:ext>
          </c:extLst>
        </c:ser>
        <c:ser>
          <c:idx val="2"/>
          <c:order val="1"/>
          <c:tx>
            <c:strRef>
              <c:f>AndruseSisend!$B$20</c:f>
              <c:strCache>
                <c:ptCount val="1"/>
                <c:pt idx="0">
                  <c:v>Keemiavahetooraine</c:v>
                </c:pt>
              </c:strCache>
            </c:strRef>
          </c:tx>
          <c:spPr>
            <a:solidFill>
              <a:srgbClr val="00973A"/>
            </a:solidFill>
            <a:ln>
              <a:noFill/>
            </a:ln>
            <a:effectLst/>
          </c:spPr>
          <c:invertIfNegative val="0"/>
          <c:cat>
            <c:numRef>
              <c:f>AndruseSisend!$C$6:$AA$6</c:f>
              <c:numCache>
                <c:formatCode>General</c:formatCode>
                <c:ptCount val="2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2050</c:v>
                </c:pt>
              </c:numCache>
            </c:numRef>
          </c:cat>
          <c:val>
            <c:numRef>
              <c:f>AndruseSisend!$C$20:$AA$20</c:f>
              <c:numCache>
                <c:formatCode>General</c:formatCode>
                <c:ptCount val="25"/>
                <c:pt idx="8" formatCode="_-* #\ ##0_-;\-* #\ ##0_-;_-* &quot;-&quot;??_-;_-@_-">
                  <c:v>170000</c:v>
                </c:pt>
                <c:pt idx="9" formatCode="_-* #\ ##0_-;\-* #\ ##0_-;_-* &quot;-&quot;??_-;_-@_-">
                  <c:v>170000</c:v>
                </c:pt>
                <c:pt idx="10" formatCode="_-* #\ ##0_-;\-* #\ ##0_-;_-* &quot;-&quot;??_-;_-@_-">
                  <c:v>170000</c:v>
                </c:pt>
                <c:pt idx="11" formatCode="_-* #\ ##0_-;\-* #\ ##0_-;_-* &quot;-&quot;??_-;_-@_-">
                  <c:v>170000</c:v>
                </c:pt>
                <c:pt idx="12" formatCode="_-* #\ ##0_-;\-* #\ ##0_-;_-* &quot;-&quot;??_-;_-@_-">
                  <c:v>170000</c:v>
                </c:pt>
                <c:pt idx="13" formatCode="_-* #\ ##0_-;\-* #\ ##0_-;_-* &quot;-&quot;??_-;_-@_-">
                  <c:v>170000</c:v>
                </c:pt>
                <c:pt idx="14" formatCode="_-* #\ ##0_-;\-* #\ ##0_-;_-* &quot;-&quot;??_-;_-@_-">
                  <c:v>170000</c:v>
                </c:pt>
                <c:pt idx="15" formatCode="_-* #\ ##0_-;\-* #\ ##0_-;_-* &quot;-&quot;??_-;_-@_-">
                  <c:v>170000</c:v>
                </c:pt>
                <c:pt idx="16" formatCode="_-* #\ ##0_-;\-* #\ ##0_-;_-* &quot;-&quot;??_-;_-@_-">
                  <c:v>170000</c:v>
                </c:pt>
                <c:pt idx="17" formatCode="_-* #\ ##0_-;\-* #\ ##0_-;_-* &quot;-&quot;??_-;_-@_-">
                  <c:v>170000</c:v>
                </c:pt>
                <c:pt idx="18" formatCode="_-* #\ ##0_-;\-* #\ ##0_-;_-* &quot;-&quot;??_-;_-@_-">
                  <c:v>170000</c:v>
                </c:pt>
                <c:pt idx="19" formatCode="_-* #\ ##0_-;\-* #\ ##0_-;_-* &quot;-&quot;??_-;_-@_-">
                  <c:v>170000</c:v>
                </c:pt>
                <c:pt idx="20" formatCode="_-* #\ ##0_-;\-* #\ ##0_-;_-* &quot;-&quot;??_-;_-@_-">
                  <c:v>170000</c:v>
                </c:pt>
                <c:pt idx="21" formatCode="_-* #\ ##0_-;\-* #\ ##0_-;_-* &quot;-&quot;??_-;_-@_-">
                  <c:v>520000</c:v>
                </c:pt>
                <c:pt idx="22" formatCode="_-* #\ ##0_-;\-* #\ ##0_-;_-* &quot;-&quot;??_-;_-@_-">
                  <c:v>520000</c:v>
                </c:pt>
                <c:pt idx="23" formatCode="_-* #\ ##0_-;\-* #\ ##0_-;_-* &quot;-&quot;??_-;_-@_-">
                  <c:v>520000</c:v>
                </c:pt>
                <c:pt idx="24" formatCode="_-* #\ ##0_-;\-* #\ ##0_-;_-* &quot;-&quot;??_-;_-@_-">
                  <c:v>520000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EB-496A-9308-7629BB6F7DE7}"/>
            </c:ext>
          </c:extLst>
        </c:ser>
        <c:ser>
          <c:idx val="4"/>
          <c:order val="2"/>
          <c:tx>
            <c:strRef>
              <c:f>AndruseSisend!$B$22</c:f>
              <c:strCache>
                <c:ptCount val="1"/>
                <c:pt idx="0">
                  <c:v>e-kemikaal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AndruseSisend!$C$6:$AA$6</c:f>
              <c:numCache>
                <c:formatCode>General</c:formatCode>
                <c:ptCount val="2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2050</c:v>
                </c:pt>
              </c:numCache>
            </c:numRef>
          </c:cat>
          <c:val>
            <c:numRef>
              <c:f>AndruseSisend!$C$22:$AA$22</c:f>
              <c:numCache>
                <c:formatCode>General</c:formatCode>
                <c:ptCount val="25"/>
                <c:pt idx="18" formatCode="#,##0">
                  <c:v>274909.09090909088</c:v>
                </c:pt>
                <c:pt idx="19" formatCode="#,##0">
                  <c:v>274909.09090909088</c:v>
                </c:pt>
                <c:pt idx="20" formatCode="#,##0">
                  <c:v>274909.09090909088</c:v>
                </c:pt>
                <c:pt idx="21" formatCode="#,##0">
                  <c:v>430060.60606060608</c:v>
                </c:pt>
                <c:pt idx="22" formatCode="#,##0">
                  <c:v>430060.60606060608</c:v>
                </c:pt>
                <c:pt idx="23" formatCode="#,##0">
                  <c:v>704969.6969696969</c:v>
                </c:pt>
                <c:pt idx="24" formatCode="#,##0">
                  <c:v>704969.6969696969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EB-496A-9308-7629BB6F7DE7}"/>
            </c:ext>
          </c:extLst>
        </c:ser>
        <c:ser>
          <c:idx val="0"/>
          <c:order val="3"/>
          <c:tx>
            <c:strRef>
              <c:f>AndruseSisend!$B$18</c:f>
              <c:strCache>
                <c:ptCount val="1"/>
                <c:pt idx="0">
                  <c:v>Uttegaas</c:v>
                </c:pt>
              </c:strCache>
            </c:strRef>
          </c:tx>
          <c:spPr>
            <a:pattFill prst="lgConfetti">
              <a:fgClr>
                <a:srgbClr val="2B2E36">
                  <a:lumMod val="25000"/>
                  <a:lumOff val="75000"/>
                </a:srgbClr>
              </a:fgClr>
              <a:bgClr>
                <a:srgbClr val="F7F7F9"/>
              </a:bgClr>
            </a:pattFill>
            <a:ln>
              <a:noFill/>
            </a:ln>
            <a:effectLst/>
          </c:spPr>
          <c:invertIfNegative val="0"/>
          <c:cat>
            <c:numRef>
              <c:f>AndruseSisend!$C$6:$AA$6</c:f>
              <c:numCache>
                <c:formatCode>General</c:formatCode>
                <c:ptCount val="2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2050</c:v>
                </c:pt>
              </c:numCache>
            </c:numRef>
          </c:cat>
          <c:val>
            <c:numRef>
              <c:f>AndruseSisend!$C$18:$AA$18</c:f>
              <c:numCache>
                <c:formatCode>_-* #\ ##0_-;\-* #\ ##0_-;_-* "-"??_-;_-@_-</c:formatCode>
                <c:ptCount val="25"/>
                <c:pt idx="0">
                  <c:v>170000</c:v>
                </c:pt>
                <c:pt idx="1">
                  <c:v>170000</c:v>
                </c:pt>
                <c:pt idx="2">
                  <c:v>170000</c:v>
                </c:pt>
                <c:pt idx="3">
                  <c:v>270000</c:v>
                </c:pt>
                <c:pt idx="4">
                  <c:v>270000</c:v>
                </c:pt>
                <c:pt idx="5">
                  <c:v>270000</c:v>
                </c:pt>
                <c:pt idx="6">
                  <c:v>270000</c:v>
                </c:pt>
                <c:pt idx="7">
                  <c:v>270000</c:v>
                </c:pt>
                <c:pt idx="8">
                  <c:v>220000</c:v>
                </c:pt>
                <c:pt idx="9">
                  <c:v>220000</c:v>
                </c:pt>
                <c:pt idx="10">
                  <c:v>220000</c:v>
                </c:pt>
                <c:pt idx="11">
                  <c:v>220000</c:v>
                </c:pt>
                <c:pt idx="12">
                  <c:v>220000</c:v>
                </c:pt>
                <c:pt idx="13">
                  <c:v>161000</c:v>
                </c:pt>
                <c:pt idx="14">
                  <c:v>161000</c:v>
                </c:pt>
                <c:pt idx="15">
                  <c:v>161000</c:v>
                </c:pt>
                <c:pt idx="16">
                  <c:v>161000</c:v>
                </c:pt>
                <c:pt idx="17">
                  <c:v>161000</c:v>
                </c:pt>
                <c:pt idx="18">
                  <c:v>161000</c:v>
                </c:pt>
                <c:pt idx="19">
                  <c:v>161000</c:v>
                </c:pt>
                <c:pt idx="20">
                  <c:v>161000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EB-496A-9308-7629BB6F7DE7}"/>
            </c:ext>
          </c:extLst>
        </c:ser>
        <c:ser>
          <c:idx val="3"/>
          <c:order val="4"/>
          <c:tx>
            <c:strRef>
              <c:f>AndruseSisend!$B$21</c:f>
              <c:strCache>
                <c:ptCount val="1"/>
                <c:pt idx="0">
                  <c:v>Merekütus</c:v>
                </c:pt>
              </c:strCache>
            </c:strRef>
          </c:tx>
          <c:spPr>
            <a:solidFill>
              <a:srgbClr val="2B2E36">
                <a:lumMod val="25000"/>
                <a:lumOff val="75000"/>
              </a:srgbClr>
            </a:solidFill>
            <a:ln>
              <a:noFill/>
            </a:ln>
            <a:effectLst/>
          </c:spPr>
          <c:invertIfNegative val="0"/>
          <c:cat>
            <c:numRef>
              <c:f>AndruseSisend!$C$6:$AA$6</c:f>
              <c:numCache>
                <c:formatCode>General</c:formatCode>
                <c:ptCount val="2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2050</c:v>
                </c:pt>
              </c:numCache>
            </c:numRef>
          </c:cat>
          <c:val>
            <c:numRef>
              <c:f>AndruseSisend!$C$21:$AA$21</c:f>
              <c:numCache>
                <c:formatCode>_-* #\ ##0_-;\-* #\ ##0_-;_-* "-"??_-;_-@_-</c:formatCode>
                <c:ptCount val="25"/>
                <c:pt idx="0">
                  <c:v>425000</c:v>
                </c:pt>
                <c:pt idx="1">
                  <c:v>425000</c:v>
                </c:pt>
                <c:pt idx="2">
                  <c:v>425000</c:v>
                </c:pt>
                <c:pt idx="3">
                  <c:v>650000</c:v>
                </c:pt>
                <c:pt idx="4">
                  <c:v>650000</c:v>
                </c:pt>
                <c:pt idx="5">
                  <c:v>650000</c:v>
                </c:pt>
                <c:pt idx="6">
                  <c:v>650000</c:v>
                </c:pt>
                <c:pt idx="7">
                  <c:v>650000</c:v>
                </c:pt>
                <c:pt idx="8">
                  <c:v>629000</c:v>
                </c:pt>
                <c:pt idx="9">
                  <c:v>629000</c:v>
                </c:pt>
                <c:pt idx="10">
                  <c:v>629000</c:v>
                </c:pt>
                <c:pt idx="11">
                  <c:v>629000</c:v>
                </c:pt>
                <c:pt idx="12">
                  <c:v>629000</c:v>
                </c:pt>
                <c:pt idx="13">
                  <c:v>379000</c:v>
                </c:pt>
                <c:pt idx="14">
                  <c:v>379000</c:v>
                </c:pt>
                <c:pt idx="15">
                  <c:v>379000</c:v>
                </c:pt>
                <c:pt idx="16">
                  <c:v>379000</c:v>
                </c:pt>
                <c:pt idx="17">
                  <c:v>379000</c:v>
                </c:pt>
                <c:pt idx="18">
                  <c:v>379000</c:v>
                </c:pt>
                <c:pt idx="19">
                  <c:v>379000</c:v>
                </c:pt>
                <c:pt idx="20">
                  <c:v>379000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EB-496A-9308-7629BB6F7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serLines>
        <c:axId val="1576894223"/>
        <c:axId val="64171039"/>
      </c:barChart>
      <c:lineChart>
        <c:grouping val="standard"/>
        <c:varyColors val="0"/>
        <c:ser>
          <c:idx val="5"/>
          <c:order val="5"/>
          <c:tx>
            <c:strRef>
              <c:f>AndruseSisend!$B$23</c:f>
              <c:strCache>
                <c:ptCount val="1"/>
                <c:pt idx="0">
                  <c:v>CO2 heitmed</c:v>
                </c:pt>
              </c:strCache>
            </c:strRef>
          </c:tx>
          <c:spPr>
            <a:ln w="57150" cap="rnd">
              <a:solidFill>
                <a:srgbClr val="2B2E36"/>
              </a:solidFill>
              <a:round/>
            </a:ln>
            <a:effectLst/>
          </c:spPr>
          <c:marker>
            <c:symbol val="none"/>
          </c:marker>
          <c:cat>
            <c:numRef>
              <c:f>AndruseSisend!$C$6:$AA$6</c:f>
              <c:numCache>
                <c:formatCode>General</c:formatCode>
                <c:ptCount val="2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  <c:pt idx="7">
                  <c:v>2029</c:v>
                </c:pt>
                <c:pt idx="8">
                  <c:v>2030</c:v>
                </c:pt>
                <c:pt idx="9">
                  <c:v>2031</c:v>
                </c:pt>
                <c:pt idx="10">
                  <c:v>2032</c:v>
                </c:pt>
                <c:pt idx="11">
                  <c:v>2033</c:v>
                </c:pt>
                <c:pt idx="12">
                  <c:v>2034</c:v>
                </c:pt>
                <c:pt idx="13">
                  <c:v>2035</c:v>
                </c:pt>
                <c:pt idx="14">
                  <c:v>2036</c:v>
                </c:pt>
                <c:pt idx="15">
                  <c:v>2037</c:v>
                </c:pt>
                <c:pt idx="16">
                  <c:v>2038</c:v>
                </c:pt>
                <c:pt idx="17">
                  <c:v>2039</c:v>
                </c:pt>
                <c:pt idx="18">
                  <c:v>2040</c:v>
                </c:pt>
                <c:pt idx="19">
                  <c:v>2041</c:v>
                </c:pt>
                <c:pt idx="20">
                  <c:v>2042</c:v>
                </c:pt>
                <c:pt idx="21">
                  <c:v>2043</c:v>
                </c:pt>
                <c:pt idx="22">
                  <c:v>2044</c:v>
                </c:pt>
                <c:pt idx="23">
                  <c:v>2045</c:v>
                </c:pt>
                <c:pt idx="24">
                  <c:v>2050</c:v>
                </c:pt>
              </c:numCache>
            </c:numRef>
          </c:cat>
          <c:val>
            <c:numRef>
              <c:f>AndruseSisend!$C$26:$AA$26</c:f>
              <c:numCache>
                <c:formatCode>_-* #\ ##0_-;\-* #\ ##0_-;_-* "-"??_-;_-@_-</c:formatCode>
                <c:ptCount val="25"/>
                <c:pt idx="0">
                  <c:v>925000</c:v>
                </c:pt>
                <c:pt idx="1">
                  <c:v>950000</c:v>
                </c:pt>
                <c:pt idx="2">
                  <c:v>950000</c:v>
                </c:pt>
                <c:pt idx="3">
                  <c:v>1450000</c:v>
                </c:pt>
                <c:pt idx="4">
                  <c:v>1450000</c:v>
                </c:pt>
                <c:pt idx="5">
                  <c:v>1450000</c:v>
                </c:pt>
                <c:pt idx="6">
                  <c:v>1450000</c:v>
                </c:pt>
                <c:pt idx="7">
                  <c:v>1450000</c:v>
                </c:pt>
                <c:pt idx="8">
                  <c:v>1450000</c:v>
                </c:pt>
                <c:pt idx="9">
                  <c:v>1450000</c:v>
                </c:pt>
                <c:pt idx="10">
                  <c:v>1450000</c:v>
                </c:pt>
                <c:pt idx="11">
                  <c:v>1450000</c:v>
                </c:pt>
                <c:pt idx="12">
                  <c:v>1450000</c:v>
                </c:pt>
                <c:pt idx="13">
                  <c:v>1000000</c:v>
                </c:pt>
                <c:pt idx="14">
                  <c:v>1000000</c:v>
                </c:pt>
                <c:pt idx="15">
                  <c:v>1000000</c:v>
                </c:pt>
                <c:pt idx="16">
                  <c:v>1000000</c:v>
                </c:pt>
                <c:pt idx="17">
                  <c:v>1000000</c:v>
                </c:pt>
                <c:pt idx="18">
                  <c:v>550000</c:v>
                </c:pt>
                <c:pt idx="19">
                  <c:v>550000</c:v>
                </c:pt>
                <c:pt idx="20">
                  <c:v>550000</c:v>
                </c:pt>
                <c:pt idx="21">
                  <c:v>550000</c:v>
                </c:pt>
                <c:pt idx="22">
                  <c:v>550000</c:v>
                </c:pt>
                <c:pt idx="23">
                  <c:v>100000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BEB-496A-9308-7629BB6F7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193520"/>
        <c:axId val="1183289567"/>
      </c:lineChart>
      <c:catAx>
        <c:axId val="157689422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64171039"/>
        <c:crosses val="autoZero"/>
        <c:auto val="1"/>
        <c:lblAlgn val="ctr"/>
        <c:lblOffset val="100"/>
        <c:noMultiLvlLbl val="0"/>
      </c:catAx>
      <c:valAx>
        <c:axId val="64171039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t-EE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Toodang tonnides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t-E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1576894223"/>
        <c:crosses val="autoZero"/>
        <c:crossBetween val="between"/>
        <c:majorUnit val="100000"/>
      </c:valAx>
      <c:valAx>
        <c:axId val="1183289567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t-EE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</a:t>
                </a:r>
                <a:r>
                  <a:rPr lang="et-EE" sz="1200" baseline="-250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t-EE" sz="1200" baseline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heitmed</a:t>
                </a:r>
                <a:endParaRPr lang="et-EE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t-EE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76193520"/>
        <c:crosses val="max"/>
        <c:crossBetween val="between"/>
      </c:valAx>
      <c:catAx>
        <c:axId val="761935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8328956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t-E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t-E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t-EE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t-EE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t-EE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t-EE"/>
          </a:p>
        </c:txPr>
      </c:legendEntry>
      <c:layout>
        <c:manualLayout>
          <c:xMode val="edge"/>
          <c:yMode val="edge"/>
          <c:x val="0.12254683347801561"/>
          <c:y val="0.83222714932146691"/>
          <c:w val="0.77521916415371561"/>
          <c:h val="9.56107813021794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t-EE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CA890-5BFB-4232-8D56-53282D2C346A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C1513-6635-4F1A-BD20-CDB7804B935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07123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34F58-9853-42B9-91E9-01E384044DEB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980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Riigi kui omaniku üldised ootused Eesti Energiale on järgmised</a:t>
            </a:r>
          </a:p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Minimeerida majandustegevuse keskkonnamõju, kasutada loodusvarasid ja mõjutada maastikke säästvalt, suurendada jäätmete taaskasutust, vähendada keskkonnaheiteid ning jõuda süsinikuneutraalse tööstuseni aastaks 2045.</a:t>
            </a:r>
          </a:p>
          <a:p>
            <a:pPr marL="134614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/>
              <a:buNone/>
              <a:tabLst/>
              <a:defRPr/>
            </a:pPr>
            <a:endParaRPr kumimoji="0" lang="et-EE" sz="1200" b="1" i="0" u="none" strike="noStrike" kern="120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34614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/>
              <a:buNone/>
              <a:tabLst/>
              <a:defRPr/>
            </a:pPr>
            <a:endParaRPr kumimoji="0" lang="et-EE" sz="1200" b="1" i="0" u="none" strike="noStrike" kern="120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34614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t-EE" sz="12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Kooskõlas riigi energia- ja kliimapoliitika arengudokumentidega pakub Eesti Energia kui keemiatööstusettevõte</a:t>
            </a:r>
          </a:p>
          <a:p>
            <a:pPr marL="448923" marR="0" lvl="0" indent="-314309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0973A"/>
              </a:buClr>
              <a:buSzTx/>
              <a:buFont typeface="Arial"/>
              <a:buChar char="•"/>
              <a:tabLst/>
              <a:defRPr/>
            </a:pPr>
            <a:r>
              <a:rPr kumimoji="0" lang="et-EE" sz="11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turukindlust ja lisandväärtust oma pikaajalistele tööstusklientidele</a:t>
            </a:r>
          </a:p>
          <a:p>
            <a:pPr marL="448923" marR="0" lvl="0" indent="-314309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0973A"/>
              </a:buClr>
              <a:buSzTx/>
              <a:buFont typeface="Arial"/>
              <a:buChar char="•"/>
              <a:tabLst/>
              <a:defRPr/>
            </a:pPr>
            <a:r>
              <a:rPr kumimoji="0" lang="et-EE" sz="11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keskkonnajalajälje ja – riskide vähendamist läbi uute tehnoloogiate kasutamise  </a:t>
            </a:r>
          </a:p>
          <a:p>
            <a:pPr marL="448923" marR="0" lvl="0" indent="-314309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0973A"/>
              </a:buClr>
              <a:buSzTx/>
              <a:buFont typeface="Arial"/>
              <a:buChar char="•"/>
              <a:tabLst/>
              <a:defRPr/>
            </a:pPr>
            <a:r>
              <a:rPr kumimoji="0" lang="et-EE" sz="11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kapitali heaperemehelikku ja tulemuslikku kasutamist </a:t>
            </a:r>
          </a:p>
          <a:p>
            <a:pPr marL="448923" marR="0" lvl="0" indent="-314309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00973A"/>
              </a:buClr>
              <a:buSzTx/>
              <a:buFont typeface="Arial"/>
              <a:buChar char="•"/>
              <a:tabLst/>
              <a:defRPr/>
            </a:pPr>
            <a:r>
              <a:rPr kumimoji="0" lang="et-EE" sz="11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Tuge Eesti Energia teiste üksuste kliimaeesmärkide saavutamisel ilma organisatsioonile keerukust lisamata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34F58-9853-42B9-91E9-01E384044DEB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65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8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" panose="020F0502020204030204"/>
                <a:ea typeface="+mn-ea"/>
                <a:cs typeface="Roboto"/>
              </a:rPr>
              <a:t>Ringmajandus</a:t>
            </a:r>
          </a:p>
          <a:p>
            <a:pPr marL="0" marR="0" lvl="0" indent="0" algn="l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Aastaks 2030 on õlitööstuses ja elektritootmises põlevkivi vajadus vähenenud ja asendunud ringlusest pärit toorainega. 1 tonn alternatiive &gt; kuni 3 tonni vähem põlevkivi</a:t>
            </a:r>
          </a:p>
          <a:p>
            <a:pPr marL="0" marR="0" lvl="0" indent="0" algn="l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8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" panose="020F0502020204030204"/>
                <a:ea typeface="+mn-ea"/>
                <a:cs typeface="Roboto"/>
              </a:rPr>
              <a:t>Vesinik</a:t>
            </a:r>
          </a:p>
          <a:p>
            <a:pPr marL="0" marR="0" lvl="0" indent="0" algn="l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Integreerime madala süsinikujalajäljega ´sinist´ ja/või ´rohelist´ H2 vahetoorainet oma protsessidesse. </a:t>
            </a:r>
            <a:r>
              <a: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6 000 tonni* H</a:t>
            </a:r>
            <a:r>
              <a:rPr kumimoji="0" lang="et-EE" sz="1400" b="0" i="0" u="none" strike="noStrike" kern="1200" cap="none" spc="0" normalizeH="0" baseline="-2500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/aasta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8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" panose="020F0502020204030204"/>
                <a:ea typeface="+mn-ea"/>
                <a:cs typeface="Roboto"/>
              </a:rPr>
              <a:t>Süsinik</a:t>
            </a:r>
          </a:p>
          <a:p>
            <a:pPr marL="0" marR="0" lvl="0" indent="0" algn="l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Arendame kohapealsed lahendused püütud süsiniku väärindamiseks sünteetiliseks kemikaaliks. 1 mln t CO</a:t>
            </a:r>
            <a:r>
              <a:rPr kumimoji="0" lang="et-E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</a:t>
            </a: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kui heide &gt; 50% püütud CO</a:t>
            </a:r>
            <a:r>
              <a:rPr kumimoji="0" lang="et-E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 </a:t>
            </a: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kui toode</a:t>
            </a:r>
          </a:p>
          <a:p>
            <a:pPr marL="0" marR="0" lvl="0" indent="0" algn="l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20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" panose="020F0502020204030204"/>
                <a:ea typeface="+mn-ea"/>
                <a:cs typeface="Roboto"/>
              </a:rPr>
              <a:t>Plastikeemia</a:t>
            </a:r>
          </a:p>
          <a:p>
            <a:pPr marL="0" marR="0" lvl="0" indent="0" algn="l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Vähendame riske tulemuslikkusele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 </a:t>
            </a:r>
            <a:r>
              <a: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tootes kõrgemalt väärindatud vahetoorainet* uutesse sektoritesse nagu keemiatööstus. </a:t>
            </a:r>
            <a:r>
              <a:rPr kumimoji="0" lang="et-EE" sz="16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 tonn vanaplastist väärindatud õli ↓ Hind +300 EUR/tonn </a:t>
            </a: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</a:t>
            </a: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Naphtha</a:t>
            </a: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turuhinnaindeksi suhtes)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20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" panose="020F0502020204030204"/>
                <a:ea typeface="+mn-ea"/>
                <a:cs typeface="Roboto"/>
              </a:rPr>
              <a:t>ESG mõtteviis</a:t>
            </a:r>
          </a:p>
          <a:p>
            <a:pPr marL="0" marR="0" lvl="0" indent="0" algn="l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Uued ärimudelid, piloodid ei ole meile võõrad ja otsime võimekusi innovatsiooni rakendamiseks kliima heaks. </a:t>
            </a:r>
            <a:r>
              <a:rPr kumimoji="0" lang="et-EE" sz="1333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Arenduskoostöö klientidega ↓ </a:t>
            </a:r>
            <a:r>
              <a:rPr kumimoji="0" lang="et-EE" sz="14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Madalam skoop-3 LCA** meetodil tonni kohta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34F58-9853-42B9-91E9-01E384044DEB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29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200" dirty="0">
                <a:solidFill>
                  <a:schemeClr val="bg1"/>
                </a:solidFill>
                <a:latin typeface="Calibri"/>
                <a:cs typeface="Calibri"/>
              </a:rPr>
              <a:t>Aeglane merekütuseõli nõudluse langus kuni 2050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34F58-9853-42B9-91E9-01E384044DEB}" type="slidenum">
              <a:rPr kumimoji="0" lang="et-E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t-E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9146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t-EE" dirty="0"/>
              <a:t>Kõrvaltooted nagu tuhk ja aheraine leiavad üha enam kasutust teistes valdkondades, tulevikus veelgi enam.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t-EE" dirty="0"/>
              <a:t>2022. aastal müüsime esimese laevatäie põlevkivituhka Skandinaaviasse ja siinsed põllumehed hakkasid põlevkivituhka väetisekriisis rohkem kasutama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t-EE" dirty="0" err="1"/>
              <a:t>Ragn-Sells</a:t>
            </a:r>
            <a:r>
              <a:rPr lang="et-EE" dirty="0"/>
              <a:t> on OSA projektiga jõudnud oluliste järgmiste sammudeni, valmistades ette tuhast kaltsiumkarbonaadi töötlemise tehast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t-EE" dirty="0"/>
              <a:t>Aheraine potentsiaal ehitusmaterjaline on veel täielikult kasutamata, kuid tänavu oli </a:t>
            </a:r>
            <a:r>
              <a:rPr lang="et-EE" dirty="0" err="1"/>
              <a:t>märgiline</a:t>
            </a:r>
            <a:r>
              <a:rPr lang="et-EE" dirty="0"/>
              <a:t> esimene koostööprojekt </a:t>
            </a:r>
            <a:r>
              <a:rPr lang="et-EE" dirty="0" err="1"/>
              <a:t>GoTrackiga</a:t>
            </a:r>
            <a:r>
              <a:rPr lang="et-EE" dirty="0"/>
              <a:t> Keila-Valingu raudteelõigu peatee ehitusel; samuti uuritakse täiendavaid võimalusi, kuidas aherainest </a:t>
            </a:r>
            <a:r>
              <a:rPr lang="et-EE" dirty="0" err="1"/>
              <a:t>väärindada</a:t>
            </a:r>
            <a:r>
              <a:rPr lang="et-EE" dirty="0"/>
              <a:t> uuteks toodeteks</a:t>
            </a:r>
          </a:p>
          <a:p>
            <a:r>
              <a:rPr lang="et-EE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BD2602-396F-BF4A-8023-A4F0617349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018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.xml"/><Relationship Id="rId4" Type="http://schemas.openxmlformats.org/officeDocument/2006/relationships/image" Target="../media/image17.emf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45C3E-C3CA-F2A0-8DCB-671CC0306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6145BA-2A57-DC15-1CB4-45CEDB98A6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83DF3-58DF-C8A5-4EBF-3D69BC211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1AD30-6F0C-17D8-F42E-E38F8772E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E3DAE-6C69-8E90-986C-177F5A9A8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5926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1352C-5379-9154-2DD3-304F0ABA0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E4320-DA8D-9812-62CF-D77699EEE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8B2FE-14E3-E639-8FFD-7A22F51C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7F167-0BB5-79E7-2220-61D111083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42B48-FA1F-B9D3-2AC9-497824633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92095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192B5-8212-D79B-68D5-E66F1BB1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B661DA-DFA1-FBAE-4601-D664D156C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27851E-C2C9-E5D3-4F1E-BBADC5B31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B8BB3-A88A-5331-0C1F-51C14B5C5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ACD19-04E5-3708-3F87-B26352121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7434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E0CF2-6408-09BF-DB04-2B4E281C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3AEB-F4E6-C36D-41EC-15CD043E7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B26B2-677C-3379-83CE-224177486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42F68-BF3B-C6C1-EF2B-BFD4099A8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3CF1C-9A11-1399-E53B-0E696360D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625BD-6F0F-6FDC-1C21-D589C9419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51214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0ECBE-C7EF-F7DC-02CE-18F974B5C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CF9C98-E9B0-56EC-C2B5-86ED401E0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44553-8082-53C6-A372-8E306CEE9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A9F2D-73D1-6D21-5151-4320E579D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DE46CC-994B-6ECD-6AED-D1032871CC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F42579-4F40-8419-3DA6-BBBD3EABD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0B0AC1-F440-20EA-5778-7BEC85B25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34980C-BED3-4BEA-8AB8-B4BFC490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4813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B32E9-8C66-A940-E4B7-5F2596A7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0260E9-AA3A-4251-4AEF-6B9986C18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4299D-BD6B-3151-743F-EC8B46E29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AB2D71-E70A-32A4-3F18-E8F0AEA4B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3800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7A3CDB-1A53-8CE7-5360-A818DBED1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337664-D12B-8607-9C4F-4E7C940E1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7043B-0503-F52D-898D-4CB43BC99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2512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0C3E6-9E54-96D9-F04A-D13D3B764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B63A6-9FED-D6BE-4008-07F96603D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FBA29-84B0-70EB-7DBC-5B285889B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FC8FE3-9DB8-A85D-4E89-ADFE84CAF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58333-96CD-4F0D-88B9-0C443A7D3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8BB26-9B1F-9509-B3EC-2500A8545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5237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B1CC0-4374-C80A-FB60-AC69514D9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8CE154-38A7-A776-8E1B-7103985C6A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00B8A-8328-945E-12E1-9B7F1E25F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C9754-B99D-3D42-F20F-B154309B1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BF28E-1EB6-7A58-73DC-9B30FA907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66AE4-F867-71FC-101B-857D13D13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80948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938A8-13F0-BA56-8418-D84051A8A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873B3E-0834-D913-62B1-5A2622115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EC061-5270-FCB2-38A5-E6DB0632E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3292C-6997-8024-BEEB-597CCE1EC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A247B-8EAC-B24F-11D0-9E72B9BE3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65641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4D10C3-035D-042B-0AD7-EDF33EAEC7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0E397-D9D9-498B-4EFB-3E3BA9017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0AF79-A60E-A940-26B6-E3AFCCA62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8CC2C-526F-917B-EF85-B9F925180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C794A-06CA-17AA-2352-C6A1D7F7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47520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Title Slide_green">
  <p:cSld name="7_Title Slide_gree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>
            <a:spLocks noGrp="1"/>
          </p:cNvSpPr>
          <p:nvPr>
            <p:ph type="ctrTitle"/>
          </p:nvPr>
        </p:nvSpPr>
        <p:spPr>
          <a:xfrm>
            <a:off x="663223" y="2521064"/>
            <a:ext cx="1014209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subTitle" idx="1"/>
          </p:nvPr>
        </p:nvSpPr>
        <p:spPr>
          <a:xfrm>
            <a:off x="663223" y="3227917"/>
            <a:ext cx="6152444" cy="16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2pPr>
            <a:lvl3pPr lvl="2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3pPr>
            <a:lvl4pPr lvl="3" algn="ctr">
              <a:spcBef>
                <a:spcPts val="480"/>
              </a:spcBef>
              <a:spcAft>
                <a:spcPts val="0"/>
              </a:spcAft>
              <a:buClr>
                <a:srgbClr val="8B90A0"/>
              </a:buClr>
              <a:buSzPts val="1800"/>
              <a:buNone/>
              <a:defRPr>
                <a:solidFill>
                  <a:srgbClr val="8B90A0"/>
                </a:solidFill>
              </a:defRPr>
            </a:lvl4pPr>
            <a:lvl5pPr lvl="4" algn="ctr">
              <a:spcBef>
                <a:spcPts val="480"/>
              </a:spcBef>
              <a:spcAft>
                <a:spcPts val="0"/>
              </a:spcAft>
              <a:buClr>
                <a:srgbClr val="8B90A0"/>
              </a:buClr>
              <a:buSzPts val="1800"/>
              <a:buNone/>
              <a:defRPr>
                <a:solidFill>
                  <a:srgbClr val="8B90A0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95" name="Google Shape;9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29359" y="6088285"/>
            <a:ext cx="1493744" cy="491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4697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609600" y="278345"/>
            <a:ext cx="10972801" cy="18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400"/>
              <a:buFont typeface="Calibri"/>
              <a:buNone/>
              <a:defRPr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body" idx="1"/>
          </p:nvPr>
        </p:nvSpPr>
        <p:spPr>
          <a:xfrm>
            <a:off x="609600" y="2257777"/>
            <a:ext cx="10972800" cy="3868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74121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70" lvl="1" indent="-474121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–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»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Google Shape;110;p25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11" name="Google Shape;111;p25"/>
          <p:cNvSpPr txBox="1">
            <a:spLocks noGrp="1"/>
          </p:cNvSpPr>
          <p:nvPr>
            <p:ph type="ftr" idx="11"/>
          </p:nvPr>
        </p:nvSpPr>
        <p:spPr>
          <a:xfrm>
            <a:off x="1727199" y="6356351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12" name="Google Shape;112;p25"/>
          <p:cNvSpPr txBox="1">
            <a:spLocks noGrp="1"/>
          </p:cNvSpPr>
          <p:nvPr>
            <p:ph type="sldNum" idx="12"/>
          </p:nvPr>
        </p:nvSpPr>
        <p:spPr>
          <a:xfrm>
            <a:off x="10780894" y="68431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65410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>
            <a:spLocks noGrp="1"/>
          </p:cNvSpPr>
          <p:nvPr>
            <p:ph type="ctrTitle"/>
          </p:nvPr>
        </p:nvSpPr>
        <p:spPr>
          <a:xfrm>
            <a:off x="688623" y="2521064"/>
            <a:ext cx="1014209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400"/>
              <a:buFont typeface="Calibri"/>
              <a:buNone/>
              <a:defRPr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subTitle" idx="1"/>
          </p:nvPr>
        </p:nvSpPr>
        <p:spPr>
          <a:xfrm>
            <a:off x="688623" y="3227916"/>
            <a:ext cx="6152444" cy="502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 b="0" i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2pPr>
            <a:lvl3pPr lvl="2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3pPr>
            <a:lvl4pPr lvl="3" algn="ctr">
              <a:spcBef>
                <a:spcPts val="480"/>
              </a:spcBef>
              <a:spcAft>
                <a:spcPts val="0"/>
              </a:spcAft>
              <a:buClr>
                <a:srgbClr val="8B90A0"/>
              </a:buClr>
              <a:buSzPts val="1800"/>
              <a:buNone/>
              <a:defRPr>
                <a:solidFill>
                  <a:srgbClr val="8B90A0"/>
                </a:solidFill>
              </a:defRPr>
            </a:lvl4pPr>
            <a:lvl5pPr lvl="4" algn="ctr">
              <a:spcBef>
                <a:spcPts val="480"/>
              </a:spcBef>
              <a:spcAft>
                <a:spcPts val="0"/>
              </a:spcAft>
              <a:buClr>
                <a:srgbClr val="8B90A0"/>
              </a:buClr>
              <a:buSzPts val="1800"/>
              <a:buNone/>
              <a:defRPr>
                <a:solidFill>
                  <a:srgbClr val="8B90A0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17" name="Google Shape;117;p26"/>
          <p:cNvSpPr txBox="1">
            <a:spLocks noGrp="1"/>
          </p:cNvSpPr>
          <p:nvPr>
            <p:ph type="ftr" idx="11"/>
          </p:nvPr>
        </p:nvSpPr>
        <p:spPr>
          <a:xfrm>
            <a:off x="1727199" y="6356351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10780894" y="68431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9144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>
            <a:spLocks noGrp="1"/>
          </p:cNvSpPr>
          <p:nvPr>
            <p:ph type="title"/>
          </p:nvPr>
        </p:nvSpPr>
        <p:spPr>
          <a:xfrm>
            <a:off x="609600" y="1319044"/>
            <a:ext cx="1097280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400"/>
              <a:buFont typeface="Calibri"/>
              <a:buNone/>
              <a:defRPr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body" idx="1"/>
          </p:nvPr>
        </p:nvSpPr>
        <p:spPr>
          <a:xfrm>
            <a:off x="609600" y="2257777"/>
            <a:ext cx="5384800" cy="3868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74121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70" lvl="1" indent="-474121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–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»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1" name="Google Shape;141;p30"/>
          <p:cNvSpPr txBox="1">
            <a:spLocks noGrp="1"/>
          </p:cNvSpPr>
          <p:nvPr>
            <p:ph type="body" idx="2"/>
          </p:nvPr>
        </p:nvSpPr>
        <p:spPr>
          <a:xfrm>
            <a:off x="6197600" y="2257777"/>
            <a:ext cx="5384800" cy="3868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74121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70" lvl="1" indent="-474121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–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»"/>
              <a:defRPr sz="2400"/>
            </a:lvl5pPr>
            <a:lvl6pPr marL="3657509" lvl="5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7093" lvl="6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678" lvl="7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263" lvl="8" indent="-457189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2" name="Google Shape;142;p30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43" name="Google Shape;143;p30"/>
          <p:cNvSpPr txBox="1">
            <a:spLocks noGrp="1"/>
          </p:cNvSpPr>
          <p:nvPr>
            <p:ph type="ftr" idx="11"/>
          </p:nvPr>
        </p:nvSpPr>
        <p:spPr>
          <a:xfrm>
            <a:off x="1727199" y="6356351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44" name="Google Shape;144;p30"/>
          <p:cNvSpPr txBox="1">
            <a:spLocks noGrp="1"/>
          </p:cNvSpPr>
          <p:nvPr>
            <p:ph type="sldNum" idx="12"/>
          </p:nvPr>
        </p:nvSpPr>
        <p:spPr>
          <a:xfrm>
            <a:off x="10780894" y="68431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39239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/>
          <p:cNvSpPr txBox="1">
            <a:spLocks noGrp="1"/>
          </p:cNvSpPr>
          <p:nvPr>
            <p:ph type="title"/>
          </p:nvPr>
        </p:nvSpPr>
        <p:spPr>
          <a:xfrm>
            <a:off x="609600" y="811044"/>
            <a:ext cx="1108568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400"/>
              <a:buFont typeface="Calibri"/>
              <a:buNone/>
              <a:defRPr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body" idx="1"/>
          </p:nvPr>
        </p:nvSpPr>
        <p:spPr>
          <a:xfrm>
            <a:off x="609600" y="2291468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 b="1"/>
            </a:lvl1pPr>
            <a:lvl2pPr marL="1219170" lvl="1" indent="-304792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 b="1"/>
            </a:lvl2pPr>
            <a:lvl3pPr marL="1828754" lvl="2" indent="-304792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2400" b="1"/>
            </a:lvl3pPr>
            <a:lvl4pPr marL="2438339" lvl="3" indent="-304792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2133" b="1"/>
            </a:lvl4pPr>
            <a:lvl5pPr marL="3047924" lvl="4" indent="-304792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2133" b="1"/>
            </a:lvl5pPr>
            <a:lvl6pPr marL="3657509" lvl="5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6pPr>
            <a:lvl7pPr marL="4267093" lvl="6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7pPr>
            <a:lvl8pPr marL="4876678" lvl="7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8pPr>
            <a:lvl9pPr marL="5486263" lvl="8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8" name="Google Shape;148;p31"/>
          <p:cNvSpPr txBox="1">
            <a:spLocks noGrp="1"/>
          </p:cNvSpPr>
          <p:nvPr>
            <p:ph type="body" idx="2"/>
          </p:nvPr>
        </p:nvSpPr>
        <p:spPr>
          <a:xfrm>
            <a:off x="609600" y="3059289"/>
            <a:ext cx="5386917" cy="3066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74121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70" lvl="1" indent="-474121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•"/>
              <a:defRPr sz="2400"/>
            </a:lvl3pPr>
            <a:lvl4pPr marL="2438339" lvl="3" indent="-440256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–"/>
              <a:defRPr sz="2133"/>
            </a:lvl4pPr>
            <a:lvl5pPr marL="3047924" lvl="4" indent="-440256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Char char="»"/>
              <a:defRPr sz="2133"/>
            </a:lvl5pPr>
            <a:lvl6pPr marL="3657509" lvl="5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6pPr>
            <a:lvl7pPr marL="4267093" lvl="6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7pPr>
            <a:lvl8pPr marL="4876678" lvl="7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8pPr>
            <a:lvl9pPr marL="5486263" lvl="8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9" name="Google Shape;149;p31"/>
          <p:cNvSpPr txBox="1">
            <a:spLocks noGrp="1"/>
          </p:cNvSpPr>
          <p:nvPr>
            <p:ph type="body" idx="3"/>
          </p:nvPr>
        </p:nvSpPr>
        <p:spPr>
          <a:xfrm>
            <a:off x="6193369" y="2291468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85" lvl="0" indent="-304792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 b="1"/>
            </a:lvl1pPr>
            <a:lvl2pPr marL="1219170" lvl="1" indent="-304792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 b="1"/>
            </a:lvl2pPr>
            <a:lvl3pPr marL="1828754" lvl="2" indent="-304792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2400" b="1"/>
            </a:lvl3pPr>
            <a:lvl4pPr marL="2438339" lvl="3" indent="-304792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2133" b="1"/>
            </a:lvl4pPr>
            <a:lvl5pPr marL="3047924" lvl="4" indent="-304792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2133" b="1"/>
            </a:lvl5pPr>
            <a:lvl6pPr marL="3657509" lvl="5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6pPr>
            <a:lvl7pPr marL="4267093" lvl="6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7pPr>
            <a:lvl8pPr marL="4876678" lvl="7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8pPr>
            <a:lvl9pPr marL="5486263" lvl="8" indent="-304792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0" name="Google Shape;150;p31"/>
          <p:cNvSpPr txBox="1">
            <a:spLocks noGrp="1"/>
          </p:cNvSpPr>
          <p:nvPr>
            <p:ph type="body" idx="4"/>
          </p:nvPr>
        </p:nvSpPr>
        <p:spPr>
          <a:xfrm>
            <a:off x="6193369" y="3059289"/>
            <a:ext cx="5389033" cy="3066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74121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70" lvl="1" indent="-474121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54" lvl="2" indent="-457189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•"/>
              <a:defRPr sz="2400"/>
            </a:lvl3pPr>
            <a:lvl4pPr marL="2438339" lvl="3" indent="-440256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–"/>
              <a:defRPr sz="2133"/>
            </a:lvl4pPr>
            <a:lvl5pPr marL="3047924" lvl="4" indent="-440256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Char char="»"/>
              <a:defRPr sz="2133"/>
            </a:lvl5pPr>
            <a:lvl6pPr marL="3657509" lvl="5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6pPr>
            <a:lvl7pPr marL="4267093" lvl="6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7pPr>
            <a:lvl8pPr marL="4876678" lvl="7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8pPr>
            <a:lvl9pPr marL="5486263" lvl="8" indent="-440256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1" name="Google Shape;151;p31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52" name="Google Shape;152;p31"/>
          <p:cNvSpPr txBox="1">
            <a:spLocks noGrp="1"/>
          </p:cNvSpPr>
          <p:nvPr>
            <p:ph type="ftr" idx="11"/>
          </p:nvPr>
        </p:nvSpPr>
        <p:spPr>
          <a:xfrm>
            <a:off x="1727199" y="6356351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53" name="Google Shape;153;p31"/>
          <p:cNvSpPr txBox="1">
            <a:spLocks noGrp="1"/>
          </p:cNvSpPr>
          <p:nvPr>
            <p:ph type="sldNum" idx="12"/>
          </p:nvPr>
        </p:nvSpPr>
        <p:spPr>
          <a:xfrm>
            <a:off x="10780894" y="68431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0041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3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61" name="Google Shape;161;p33"/>
          <p:cNvSpPr txBox="1">
            <a:spLocks noGrp="1"/>
          </p:cNvSpPr>
          <p:nvPr>
            <p:ph type="ftr" idx="11"/>
          </p:nvPr>
        </p:nvSpPr>
        <p:spPr>
          <a:xfrm>
            <a:off x="1727199" y="6356351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62" name="Google Shape;162;p33"/>
          <p:cNvSpPr txBox="1">
            <a:spLocks noGrp="1"/>
          </p:cNvSpPr>
          <p:nvPr>
            <p:ph type="sldNum" idx="12"/>
          </p:nvPr>
        </p:nvSpPr>
        <p:spPr>
          <a:xfrm>
            <a:off x="10780894" y="68431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92064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4"/>
          <p:cNvSpPr txBox="1">
            <a:spLocks noGrp="1"/>
          </p:cNvSpPr>
          <p:nvPr>
            <p:ph type="title"/>
          </p:nvPr>
        </p:nvSpPr>
        <p:spPr>
          <a:xfrm>
            <a:off x="609602" y="2230464"/>
            <a:ext cx="4011084" cy="119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2600"/>
              <a:buFont typeface="Calibri"/>
              <a:buNone/>
              <a:defRPr sz="3467" b="1"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5" name="Google Shape;165;p34"/>
          <p:cNvSpPr txBox="1">
            <a:spLocks noGrp="1"/>
          </p:cNvSpPr>
          <p:nvPr>
            <p:ph type="body" idx="1"/>
          </p:nvPr>
        </p:nvSpPr>
        <p:spPr>
          <a:xfrm>
            <a:off x="4766733" y="451556"/>
            <a:ext cx="6815667" cy="5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74121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70" lvl="1" indent="-474121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54" lvl="2" indent="-474121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3pPr>
            <a:lvl4pPr marL="2438339" lvl="3" indent="-457189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–"/>
              <a:defRPr sz="2400"/>
            </a:lvl4pPr>
            <a:lvl5pPr marL="3047924" lvl="4" indent="-457189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»"/>
              <a:defRPr sz="2400"/>
            </a:lvl5pPr>
            <a:lvl6pPr marL="3657509" lvl="5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6pPr>
            <a:lvl7pPr marL="4267093" lvl="6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7pPr>
            <a:lvl8pPr marL="4876678" lvl="7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8pPr>
            <a:lvl9pPr marL="5486263" lvl="8" indent="-474121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6" name="Google Shape;166;p34"/>
          <p:cNvSpPr txBox="1">
            <a:spLocks noGrp="1"/>
          </p:cNvSpPr>
          <p:nvPr>
            <p:ph type="body" idx="2"/>
          </p:nvPr>
        </p:nvSpPr>
        <p:spPr>
          <a:xfrm>
            <a:off x="609602" y="3420534"/>
            <a:ext cx="4011084" cy="2705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2400"/>
            </a:lvl1pPr>
            <a:lvl2pPr marL="1219170" lvl="1" indent="-304792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600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333"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900"/>
              <a:buNone/>
              <a:defRPr sz="1200"/>
            </a:lvl4pPr>
            <a:lvl5pPr marL="3047924" lvl="4" indent="-304792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900"/>
              <a:buNone/>
              <a:defRPr sz="1200"/>
            </a:lvl5pPr>
            <a:lvl6pPr marL="3657509" lvl="5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7093" lvl="6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678" lvl="7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263" lvl="8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7" name="Google Shape;167;p34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68" name="Google Shape;168;p34"/>
          <p:cNvSpPr txBox="1">
            <a:spLocks noGrp="1"/>
          </p:cNvSpPr>
          <p:nvPr>
            <p:ph type="ftr" idx="11"/>
          </p:nvPr>
        </p:nvSpPr>
        <p:spPr>
          <a:xfrm>
            <a:off x="1727199" y="6356351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69" name="Google Shape;169;p34"/>
          <p:cNvSpPr txBox="1">
            <a:spLocks noGrp="1"/>
          </p:cNvSpPr>
          <p:nvPr>
            <p:ph type="sldNum" idx="12"/>
          </p:nvPr>
        </p:nvSpPr>
        <p:spPr>
          <a:xfrm>
            <a:off x="10780894" y="68431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2396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icture_R with Caption">
  <p:cSld name="1_Picture_R with Caption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6"/>
          <p:cNvSpPr txBox="1">
            <a:spLocks noGrp="1"/>
          </p:cNvSpPr>
          <p:nvPr>
            <p:ph type="title"/>
          </p:nvPr>
        </p:nvSpPr>
        <p:spPr>
          <a:xfrm>
            <a:off x="609600" y="2874019"/>
            <a:ext cx="5486400" cy="119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2600"/>
              <a:buFont typeface="Calibri"/>
              <a:buNone/>
              <a:defRPr sz="3467" b="1"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9" name="Google Shape;179;p36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853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Arial"/>
              <a:buNone/>
              <a:defRPr sz="4267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rial"/>
              <a:buNone/>
              <a:defRPr sz="3733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80" name="Google Shape;180;p36"/>
          <p:cNvSpPr txBox="1">
            <a:spLocks noGrp="1"/>
          </p:cNvSpPr>
          <p:nvPr>
            <p:ph type="body" idx="1"/>
          </p:nvPr>
        </p:nvSpPr>
        <p:spPr>
          <a:xfrm>
            <a:off x="609600" y="4064088"/>
            <a:ext cx="5486400" cy="189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304792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2400"/>
            </a:lvl1pPr>
            <a:lvl2pPr marL="1219170" lvl="1" indent="-304792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600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333"/>
            </a:lvl3pPr>
            <a:lvl4pPr marL="2438339" lvl="3" indent="-304792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900"/>
              <a:buNone/>
              <a:defRPr sz="1200"/>
            </a:lvl4pPr>
            <a:lvl5pPr marL="3047924" lvl="4" indent="-304792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900"/>
              <a:buNone/>
              <a:defRPr sz="1200"/>
            </a:lvl5pPr>
            <a:lvl6pPr marL="3657509" lvl="5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7093" lvl="6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678" lvl="7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263" lvl="8" indent="-304792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1" name="Google Shape;181;p36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82" name="Google Shape;182;p36"/>
          <p:cNvSpPr txBox="1">
            <a:spLocks noGrp="1"/>
          </p:cNvSpPr>
          <p:nvPr>
            <p:ph type="ftr" idx="11"/>
          </p:nvPr>
        </p:nvSpPr>
        <p:spPr>
          <a:xfrm>
            <a:off x="1727200" y="6356351"/>
            <a:ext cx="4368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83" name="Google Shape;183;p36"/>
          <p:cNvSpPr txBox="1">
            <a:spLocks noGrp="1"/>
          </p:cNvSpPr>
          <p:nvPr>
            <p:ph type="sldNum" idx="12"/>
          </p:nvPr>
        </p:nvSpPr>
        <p:spPr>
          <a:xfrm>
            <a:off x="10780894" y="68431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49610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_with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1" y="554525"/>
            <a:ext cx="11085689" cy="102592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13568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8345"/>
            <a:ext cx="10972801" cy="990283"/>
          </a:xfrm>
        </p:spPr>
        <p:txBody>
          <a:bodyPr anchor="t">
            <a:normAutofit/>
          </a:bodyPr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</a:t>
            </a:r>
            <a:r>
              <a:rPr lang="et-EE" err="1"/>
              <a:t>add</a:t>
            </a:r>
            <a:r>
              <a:rPr lang="et-EE"/>
              <a:t> </a:t>
            </a:r>
            <a:r>
              <a:rPr lang="et-EE" err="1"/>
              <a:t>title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F32560-3B98-416A-A662-BA0C9F206E4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599" y="1478543"/>
            <a:ext cx="10972803" cy="4647621"/>
          </a:xfrm>
        </p:spPr>
        <p:txBody>
          <a:bodyPr/>
          <a:lstStyle>
            <a:lvl1pPr>
              <a:defRPr sz="2667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5464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1FDD26D-0DC0-5743-B3E2-002DF32DD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1" y="6356351"/>
            <a:ext cx="1117599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15333F-1C38-D54B-BD8C-D6C1D500D662}" type="datetime1">
              <a:rPr lang="en-US" smtClean="0"/>
              <a:pPr/>
              <a:t>2/1/2024</a:t>
            </a:fld>
            <a:endParaRPr lang="mr-IN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7F27B597-EEDB-0B42-8FEE-5D4DD157D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27199" y="6356351"/>
            <a:ext cx="4583289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FCAD3BA-A2A8-7B4C-8235-53EF311C2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0894" y="68431"/>
            <a:ext cx="1332089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FF00C45-7C1E-4647-BE0B-97CE918566D7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CC30D37-9B0A-724A-80DE-D1D0BD64A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264544"/>
            <a:ext cx="10972799" cy="1025921"/>
          </a:xfrm>
        </p:spPr>
        <p:txBody>
          <a:bodyPr wrap="square" anchor="b" anchorCtr="0"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99A6C-924B-4215-85B1-FA069EAB48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3236384"/>
            <a:ext cx="5700888" cy="16594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4DE6E5-D251-4A24-BD3C-706F88257F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359" y="6088285"/>
            <a:ext cx="1493744" cy="49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8276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8345"/>
            <a:ext cx="10972801" cy="990283"/>
          </a:xfrm>
        </p:spPr>
        <p:txBody>
          <a:bodyPr anchor="t">
            <a:normAutofit/>
          </a:bodyPr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</a:t>
            </a:r>
            <a:r>
              <a:rPr lang="et-EE" err="1"/>
              <a:t>add</a:t>
            </a:r>
            <a:r>
              <a:rPr lang="et-EE"/>
              <a:t> </a:t>
            </a:r>
            <a:r>
              <a:rPr lang="et-EE" err="1"/>
              <a:t>title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F32560-3B98-416A-A662-BA0C9F206E4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599" y="1478543"/>
            <a:ext cx="10972803" cy="4647621"/>
          </a:xfrm>
        </p:spPr>
        <p:txBody>
          <a:bodyPr/>
          <a:lstStyle>
            <a:lvl1pPr>
              <a:defRPr sz="2667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83143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8345"/>
            <a:ext cx="10972801" cy="1810100"/>
          </a:xfrm>
        </p:spPr>
        <p:txBody>
          <a:bodyPr>
            <a:normAutofit/>
          </a:bodyPr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57777"/>
            <a:ext cx="10972800" cy="3868387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95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94619"/>
            <a:ext cx="4673600" cy="2831544"/>
          </a:xfrm>
        </p:spPr>
        <p:txBody>
          <a:bodyPr wrap="square">
            <a:spAutoFit/>
          </a:bodyPr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67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658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62524"/>
            <a:ext cx="10972801" cy="1025921"/>
          </a:xfrm>
        </p:spPr>
        <p:txBody>
          <a:bodyPr/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57777"/>
            <a:ext cx="5384800" cy="3868387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57777"/>
            <a:ext cx="5384800" cy="3868387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495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478543"/>
            <a:ext cx="5384800" cy="4703533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78543"/>
            <a:ext cx="5384800" cy="4647621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8357F5F-6AEF-4D5B-960D-2459D6FE4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8345"/>
            <a:ext cx="10972801" cy="990283"/>
          </a:xfrm>
        </p:spPr>
        <p:txBody>
          <a:bodyPr anchor="t">
            <a:normAutofit/>
          </a:bodyPr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06568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91468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059289"/>
            <a:ext cx="5386917" cy="3066873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2291468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3059289"/>
            <a:ext cx="5389033" cy="3066873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6333C79-0DDB-4836-9388-00A8C2EC9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62524"/>
            <a:ext cx="10972801" cy="1025921"/>
          </a:xfrm>
        </p:spPr>
        <p:txBody>
          <a:bodyPr/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37933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78543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313616"/>
            <a:ext cx="5386917" cy="3812547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78543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13616"/>
            <a:ext cx="5389033" cy="3812547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35D3730-4650-470E-9BD2-72D3CEF5B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8345"/>
            <a:ext cx="10972801" cy="990283"/>
          </a:xfrm>
        </p:spPr>
        <p:txBody>
          <a:bodyPr anchor="t">
            <a:normAutofit/>
          </a:bodyPr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25479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230464"/>
            <a:ext cx="4011084" cy="1190069"/>
          </a:xfrm>
        </p:spPr>
        <p:txBody>
          <a:bodyPr anchor="b">
            <a:spAutoFit/>
          </a:bodyPr>
          <a:lstStyle>
            <a:lvl1pPr algn="l">
              <a:defRPr sz="3467" b="1"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789517"/>
            <a:ext cx="6815667" cy="5336647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3420534"/>
            <a:ext cx="4011084" cy="270563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052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74019"/>
            <a:ext cx="5486400" cy="1190069"/>
          </a:xfrm>
        </p:spPr>
        <p:txBody>
          <a:bodyPr anchor="b">
            <a:spAutoFit/>
          </a:bodyPr>
          <a:lstStyle>
            <a:lvl1pPr algn="l">
              <a:defRPr sz="3467" b="1"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4064088"/>
            <a:ext cx="5486400" cy="189644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27200" y="6356351"/>
            <a:ext cx="43688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28CAF804-6232-475B-A2CF-5476741889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32205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D7FF81-0A38-441E-836C-8045EF6464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"/>
            <a:ext cx="12192000" cy="472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23732"/>
            <a:ext cx="10171293" cy="566739"/>
          </a:xfrm>
        </p:spPr>
        <p:txBody>
          <a:bodyPr anchor="b">
            <a:noAutofit/>
          </a:bodyPr>
          <a:lstStyle>
            <a:lvl1pPr algn="l">
              <a:defRPr sz="3467" b="1"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5590471"/>
            <a:ext cx="10171293" cy="53939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7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554524"/>
            <a:ext cx="10957985" cy="1025921"/>
          </a:xfrm>
        </p:spPr>
        <p:txBody>
          <a:bodyPr wrap="square" anchor="t" anchorCtr="0">
            <a:spAutoFit/>
          </a:bodyPr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66635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71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ithou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831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64544"/>
            <a:ext cx="10957984" cy="1025921"/>
          </a:xfrm>
        </p:spPr>
        <p:txBody>
          <a:bodyPr wrap="square" anchor="t" anchorCtr="0">
            <a:spAutoFit/>
          </a:bodyPr>
          <a:lstStyle>
            <a:lvl1pPr algn="l"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1" y="3227916"/>
            <a:ext cx="6231467" cy="502766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67" b="0" i="0">
                <a:solidFill>
                  <a:schemeClr val="accent5"/>
                </a:solidFill>
                <a:latin typeface="+mn-lt"/>
                <a:cs typeface="Uni Neue Boo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9264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A1B27D1-BB70-4AA4-87DF-477012C3D0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64544"/>
            <a:ext cx="10957984" cy="1025921"/>
          </a:xfrm>
        </p:spPr>
        <p:txBody>
          <a:bodyPr wrap="square" anchor="b" anchorCtr="0">
            <a:spAutoFit/>
          </a:bodyPr>
          <a:lstStyle>
            <a:lvl1pPr algn="l"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1" y="3227916"/>
            <a:ext cx="6231467" cy="502766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67" b="0" i="0">
                <a:solidFill>
                  <a:schemeClr val="accent5"/>
                </a:solidFill>
                <a:latin typeface="+mn-lt"/>
                <a:cs typeface="Uni Neue Boo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051E1F-05DA-42C4-922B-CAF6ACC2E5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359" y="6088285"/>
            <a:ext cx="1493744" cy="491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596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.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542AB-94F1-4477-94FF-D72F64741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33A3-83C5-894C-915D-658F2BE55E1F}" type="datetime1">
              <a:rPr lang="en-US" smtClean="0"/>
              <a:pPr/>
              <a:t>2/1/2024</a:t>
            </a:fld>
            <a:endParaRPr lang="mr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6A100-CF53-4479-8F80-B6605CB66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9F4AF-4D1B-45AF-A23D-A7F603D9A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0F14A-C125-CE4F-B743-067F02B9C1E4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E182D0-2242-4102-AC0C-4312B0AB2E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359" y="6088285"/>
            <a:ext cx="1493744" cy="4913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468829-8053-42E9-A77A-BA864001A4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264544"/>
            <a:ext cx="10972799" cy="1025921"/>
          </a:xfrm>
        </p:spPr>
        <p:txBody>
          <a:bodyPr wrap="square" anchor="b" anchorCtr="0"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E92251C-A83E-4CB3-AD3F-B8B1CF1D36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3236384"/>
            <a:ext cx="5700888" cy="16594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9320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.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4608D5-1EEA-4A7A-A166-F13DF0950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33A3-83C5-894C-915D-658F2BE55E1F}" type="datetime1">
              <a:rPr lang="en-US" smtClean="0"/>
              <a:pPr/>
              <a:t>2/1/2024</a:t>
            </a:fld>
            <a:endParaRPr lang="mr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120C7A-8309-4055-A8BA-5AB56BD3B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9E03B-09D9-4A7C-9B35-06CE7F72A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0F14A-C125-CE4F-B743-067F02B9C1E4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B5D3B7-00B2-4B8E-B07B-9B3C497D19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359" y="6088285"/>
            <a:ext cx="1493744" cy="4913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D5FA551-A66A-4FA5-AB0F-C401D40DC0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264544"/>
            <a:ext cx="10972799" cy="1025921"/>
          </a:xfrm>
        </p:spPr>
        <p:txBody>
          <a:bodyPr wrap="square" anchor="b" anchorCtr="0"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454509F-0882-498C-B3CE-6D38096B29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3236384"/>
            <a:ext cx="5700888" cy="16594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21315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.4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95B486-698F-4744-8364-B9CA29307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33A3-83C5-894C-915D-658F2BE55E1F}" type="datetime1">
              <a:rPr lang="en-US" smtClean="0"/>
              <a:pPr/>
              <a:t>2/1/2024</a:t>
            </a:fld>
            <a:endParaRPr lang="mr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E424E2-767D-4A63-A738-52E802DEB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D36507-D499-423A-ADE8-948AB5A43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0F14A-C125-CE4F-B743-067F02B9C1E4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142BBD-CC66-48D1-9565-B14005B74F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359" y="6088285"/>
            <a:ext cx="1493744" cy="4913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0AFA953-839E-4AEE-B6F5-416EF4934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264544"/>
            <a:ext cx="10972799" cy="1025921"/>
          </a:xfrm>
        </p:spPr>
        <p:txBody>
          <a:bodyPr wrap="square" anchor="b" anchorCtr="0"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4737347-C86A-4C02-BAA6-F287F1240C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3236384"/>
            <a:ext cx="5700888" cy="16594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51754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.5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4B8B61-9E3F-4699-BD8D-00AAC5219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33A3-83C5-894C-915D-658F2BE55E1F}" type="datetime1">
              <a:rPr lang="en-US" smtClean="0"/>
              <a:pPr/>
              <a:t>2/1/2024</a:t>
            </a:fld>
            <a:endParaRPr lang="mr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E43276-9C69-47DE-8DCB-CF00477EA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7975C-B357-49B6-BD50-0FA9EA3F0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0F14A-C125-CE4F-B743-067F02B9C1E4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C31B44-4894-4D40-9C6F-549E173B7A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359" y="6088285"/>
            <a:ext cx="1493744" cy="4913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91E64B4-3AD2-4CBD-988A-2E34792DA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264544"/>
            <a:ext cx="10972799" cy="1025921"/>
          </a:xfrm>
        </p:spPr>
        <p:txBody>
          <a:bodyPr wrap="square" anchor="b" anchorCtr="0"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AC6E249-9CD0-4BE1-84E7-EB7E9320D0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3236384"/>
            <a:ext cx="5700888" cy="16594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11215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.6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AB9763-31D5-416F-A6BB-081791293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33A3-83C5-894C-915D-658F2BE55E1F}" type="datetime1">
              <a:rPr lang="en-US" smtClean="0"/>
              <a:pPr/>
              <a:t>2/1/2024</a:t>
            </a:fld>
            <a:endParaRPr lang="mr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624-139B-47AF-8CCD-0B5F3FCA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026DD-0911-43F8-B441-06E637676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0F14A-C125-CE4F-B743-067F02B9C1E4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55F2E0-2C07-444A-96FF-EA4F4920A2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359" y="6088285"/>
            <a:ext cx="1493744" cy="4913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A05B277-A77B-49BB-B482-F35CA6E17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264544"/>
            <a:ext cx="10972799" cy="1025921"/>
          </a:xfrm>
        </p:spPr>
        <p:txBody>
          <a:bodyPr wrap="square" anchor="b" anchorCtr="0"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E696F80-10D2-4CBC-8C42-1DF430492D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3236384"/>
            <a:ext cx="5700888" cy="16594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43979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.7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05AB3-D7F8-442E-B305-E33C01C4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33A3-83C5-894C-915D-658F2BE55E1F}" type="datetime1">
              <a:rPr lang="en-US" smtClean="0"/>
              <a:pPr/>
              <a:t>2/1/2024</a:t>
            </a:fld>
            <a:endParaRPr lang="mr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1B6B8D-9C24-42C1-A7FC-755563C75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8B700-E34B-4A94-AA0D-3CCDB0387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0F14A-C125-CE4F-B743-067F02B9C1E4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F811FB-7E86-4F0C-A908-0C092228D3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359" y="6088285"/>
            <a:ext cx="1493744" cy="4913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C33810D-2CC2-424A-BFBE-8C3C6CABF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264544"/>
            <a:ext cx="10972799" cy="1025921"/>
          </a:xfrm>
        </p:spPr>
        <p:txBody>
          <a:bodyPr wrap="square" anchor="b" anchorCtr="0"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4861A06-2CE7-486B-87F4-26C3B9FE86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3236384"/>
            <a:ext cx="5700888" cy="16594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77605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.8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0D8190-F0C6-4100-99E0-457D7856B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33A3-83C5-894C-915D-658F2BE55E1F}" type="datetime1">
              <a:rPr lang="en-US" smtClean="0"/>
              <a:pPr/>
              <a:t>2/1/2024</a:t>
            </a:fld>
            <a:endParaRPr lang="mr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47BD1A-3BFD-4663-A597-98F69099F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5F1BF-CAD2-468E-B73F-6A17AE1F1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0F14A-C125-CE4F-B743-067F02B9C1E4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6BF85A-6BF0-465B-91BB-4B7FD6F859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9359" y="6088285"/>
            <a:ext cx="1493744" cy="4913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5806EFB-87B0-41C5-85ED-36DBAAE57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264544"/>
            <a:ext cx="10972799" cy="1025921"/>
          </a:xfrm>
        </p:spPr>
        <p:txBody>
          <a:bodyPr wrap="square" anchor="b" anchorCtr="0">
            <a:sp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3ABB6ED-027C-4119-B46F-9D44B27BE5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3236384"/>
            <a:ext cx="5700888" cy="165946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46465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Title Slide_green">
  <p:cSld name="7_Title Slide_green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>
            <a:spLocks noGrp="1"/>
          </p:cNvSpPr>
          <p:nvPr>
            <p:ph type="ctrTitle"/>
          </p:nvPr>
        </p:nvSpPr>
        <p:spPr>
          <a:xfrm>
            <a:off x="663224" y="2521065"/>
            <a:ext cx="1014209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subTitle" idx="1"/>
          </p:nvPr>
        </p:nvSpPr>
        <p:spPr>
          <a:xfrm>
            <a:off x="663223" y="3227918"/>
            <a:ext cx="6152444" cy="166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 b="0" i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2pPr>
            <a:lvl3pPr lvl="2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3pPr>
            <a:lvl4pPr lvl="3" algn="ctr">
              <a:spcBef>
                <a:spcPts val="480"/>
              </a:spcBef>
              <a:spcAft>
                <a:spcPts val="0"/>
              </a:spcAft>
              <a:buClr>
                <a:srgbClr val="8B90A0"/>
              </a:buClr>
              <a:buSzPts val="1800"/>
              <a:buNone/>
              <a:defRPr>
                <a:solidFill>
                  <a:srgbClr val="8B90A0"/>
                </a:solidFill>
              </a:defRPr>
            </a:lvl4pPr>
            <a:lvl5pPr lvl="4" algn="ctr">
              <a:spcBef>
                <a:spcPts val="480"/>
              </a:spcBef>
              <a:spcAft>
                <a:spcPts val="0"/>
              </a:spcAft>
              <a:buClr>
                <a:srgbClr val="8B90A0"/>
              </a:buClr>
              <a:buSzPts val="1800"/>
              <a:buNone/>
              <a:defRPr>
                <a:solidFill>
                  <a:srgbClr val="8B90A0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95" name="Google Shape;95;p2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29359" y="6088286"/>
            <a:ext cx="1493744" cy="491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65542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609601" y="278346"/>
            <a:ext cx="10972801" cy="18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400"/>
              <a:buFont typeface="Calibri"/>
              <a:buNone/>
              <a:defRPr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body" idx="1"/>
          </p:nvPr>
        </p:nvSpPr>
        <p:spPr>
          <a:xfrm>
            <a:off x="609600" y="2257777"/>
            <a:ext cx="10972800" cy="3868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474109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40" lvl="1" indent="-474109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09" lvl="2" indent="-474109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3pPr>
            <a:lvl4pPr marL="2438278" lvl="3" indent="-457178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–"/>
              <a:defRPr sz="2400"/>
            </a:lvl4pPr>
            <a:lvl5pPr marL="3047848" lvl="4" indent="-457178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»"/>
              <a:defRPr sz="2400"/>
            </a:lvl5pPr>
            <a:lvl6pPr marL="3657418" lvl="5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6987" lvl="6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557" lvl="7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126" lvl="8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0" name="Google Shape;110;p25"/>
          <p:cNvSpPr txBox="1">
            <a:spLocks noGrp="1"/>
          </p:cNvSpPr>
          <p:nvPr>
            <p:ph type="dt" idx="10"/>
          </p:nvPr>
        </p:nvSpPr>
        <p:spPr>
          <a:xfrm>
            <a:off x="609602" y="6356352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11" name="Google Shape;111;p25"/>
          <p:cNvSpPr txBox="1">
            <a:spLocks noGrp="1"/>
          </p:cNvSpPr>
          <p:nvPr>
            <p:ph type="ftr" idx="11"/>
          </p:nvPr>
        </p:nvSpPr>
        <p:spPr>
          <a:xfrm>
            <a:off x="1727201" y="6356352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12" name="Google Shape;112;p25"/>
          <p:cNvSpPr txBox="1">
            <a:spLocks noGrp="1"/>
          </p:cNvSpPr>
          <p:nvPr>
            <p:ph type="sldNum" idx="12"/>
          </p:nvPr>
        </p:nvSpPr>
        <p:spPr>
          <a:xfrm>
            <a:off x="10780896" y="68432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793768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>
            <a:spLocks noGrp="1"/>
          </p:cNvSpPr>
          <p:nvPr>
            <p:ph type="ctrTitle"/>
          </p:nvPr>
        </p:nvSpPr>
        <p:spPr>
          <a:xfrm>
            <a:off x="688624" y="2521065"/>
            <a:ext cx="10142093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400"/>
              <a:buFont typeface="Calibri"/>
              <a:buNone/>
              <a:defRPr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subTitle" idx="1"/>
          </p:nvPr>
        </p:nvSpPr>
        <p:spPr>
          <a:xfrm>
            <a:off x="688623" y="3227917"/>
            <a:ext cx="6152444" cy="502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 b="0" i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2pPr>
            <a:lvl3pPr lvl="2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3pPr>
            <a:lvl4pPr lvl="3" algn="ctr">
              <a:spcBef>
                <a:spcPts val="480"/>
              </a:spcBef>
              <a:spcAft>
                <a:spcPts val="0"/>
              </a:spcAft>
              <a:buClr>
                <a:srgbClr val="8B90A0"/>
              </a:buClr>
              <a:buSzPts val="1800"/>
              <a:buNone/>
              <a:defRPr>
                <a:solidFill>
                  <a:srgbClr val="8B90A0"/>
                </a:solidFill>
              </a:defRPr>
            </a:lvl4pPr>
            <a:lvl5pPr lvl="4" algn="ctr">
              <a:spcBef>
                <a:spcPts val="480"/>
              </a:spcBef>
              <a:spcAft>
                <a:spcPts val="0"/>
              </a:spcAft>
              <a:buClr>
                <a:srgbClr val="8B90A0"/>
              </a:buClr>
              <a:buSzPts val="1800"/>
              <a:buNone/>
              <a:defRPr>
                <a:solidFill>
                  <a:srgbClr val="8B90A0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B90A0"/>
              </a:buClr>
              <a:buSzPts val="2000"/>
              <a:buNone/>
              <a:defRPr>
                <a:solidFill>
                  <a:srgbClr val="8B90A0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dt" idx="10"/>
          </p:nvPr>
        </p:nvSpPr>
        <p:spPr>
          <a:xfrm>
            <a:off x="609602" y="6356352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17" name="Google Shape;117;p26"/>
          <p:cNvSpPr txBox="1">
            <a:spLocks noGrp="1"/>
          </p:cNvSpPr>
          <p:nvPr>
            <p:ph type="ftr" idx="11"/>
          </p:nvPr>
        </p:nvSpPr>
        <p:spPr>
          <a:xfrm>
            <a:off x="1727201" y="6356352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10780896" y="68432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530174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943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000"/>
              <a:buFont typeface="Calibri"/>
              <a:buNone/>
              <a:defRPr sz="5333" b="1" cap="none"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4" name="Google Shape;134;p29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70" lvl="0" indent="-30478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1pPr>
            <a:lvl2pPr marL="1219140" lvl="1" indent="-304784" algn="l">
              <a:spcBef>
                <a:spcPts val="1600"/>
              </a:spcBef>
              <a:spcAft>
                <a:spcPts val="0"/>
              </a:spcAft>
              <a:buClr>
                <a:srgbClr val="8B90A0"/>
              </a:buClr>
              <a:buSzPts val="1800"/>
              <a:buNone/>
              <a:defRPr sz="2400">
                <a:solidFill>
                  <a:srgbClr val="8B90A0"/>
                </a:solidFill>
              </a:defRPr>
            </a:lvl2pPr>
            <a:lvl3pPr marL="1828709" lvl="2" indent="-304784" algn="l">
              <a:spcBef>
                <a:spcPts val="427"/>
              </a:spcBef>
              <a:spcAft>
                <a:spcPts val="0"/>
              </a:spcAft>
              <a:buClr>
                <a:srgbClr val="8B90A0"/>
              </a:buClr>
              <a:buSzPts val="1600"/>
              <a:buNone/>
              <a:defRPr sz="2133">
                <a:solidFill>
                  <a:srgbClr val="8B90A0"/>
                </a:solidFill>
              </a:defRPr>
            </a:lvl3pPr>
            <a:lvl4pPr marL="2438278" lvl="3" indent="-304784" algn="l">
              <a:spcBef>
                <a:spcPts val="373"/>
              </a:spcBef>
              <a:spcAft>
                <a:spcPts val="0"/>
              </a:spcAft>
              <a:buClr>
                <a:srgbClr val="8B90A0"/>
              </a:buClr>
              <a:buSzPts val="1400"/>
              <a:buNone/>
              <a:defRPr sz="1867">
                <a:solidFill>
                  <a:srgbClr val="8B90A0"/>
                </a:solidFill>
              </a:defRPr>
            </a:lvl4pPr>
            <a:lvl5pPr marL="3047848" lvl="4" indent="-304784" algn="l">
              <a:spcBef>
                <a:spcPts val="373"/>
              </a:spcBef>
              <a:spcAft>
                <a:spcPts val="0"/>
              </a:spcAft>
              <a:buClr>
                <a:srgbClr val="8B90A0"/>
              </a:buClr>
              <a:buSzPts val="1400"/>
              <a:buNone/>
              <a:defRPr sz="1867">
                <a:solidFill>
                  <a:srgbClr val="8B90A0"/>
                </a:solidFill>
              </a:defRPr>
            </a:lvl5pPr>
            <a:lvl6pPr marL="3657418" lvl="5" indent="-304784" algn="l">
              <a:spcBef>
                <a:spcPts val="373"/>
              </a:spcBef>
              <a:spcAft>
                <a:spcPts val="0"/>
              </a:spcAft>
              <a:buClr>
                <a:srgbClr val="8B90A0"/>
              </a:buClr>
              <a:buSzPts val="1400"/>
              <a:buNone/>
              <a:defRPr sz="1867">
                <a:solidFill>
                  <a:srgbClr val="8B90A0"/>
                </a:solidFill>
              </a:defRPr>
            </a:lvl6pPr>
            <a:lvl7pPr marL="4266987" lvl="6" indent="-304784" algn="l">
              <a:spcBef>
                <a:spcPts val="373"/>
              </a:spcBef>
              <a:spcAft>
                <a:spcPts val="0"/>
              </a:spcAft>
              <a:buClr>
                <a:srgbClr val="8B90A0"/>
              </a:buClr>
              <a:buSzPts val="1400"/>
              <a:buNone/>
              <a:defRPr sz="1867">
                <a:solidFill>
                  <a:srgbClr val="8B90A0"/>
                </a:solidFill>
              </a:defRPr>
            </a:lvl7pPr>
            <a:lvl8pPr marL="4876557" lvl="7" indent="-304784" algn="l">
              <a:spcBef>
                <a:spcPts val="373"/>
              </a:spcBef>
              <a:spcAft>
                <a:spcPts val="0"/>
              </a:spcAft>
              <a:buClr>
                <a:srgbClr val="8B90A0"/>
              </a:buClr>
              <a:buSzPts val="1400"/>
              <a:buNone/>
              <a:defRPr sz="1867">
                <a:solidFill>
                  <a:srgbClr val="8B90A0"/>
                </a:solidFill>
              </a:defRPr>
            </a:lvl8pPr>
            <a:lvl9pPr marL="5486126" lvl="8" indent="-304784" algn="l">
              <a:spcBef>
                <a:spcPts val="373"/>
              </a:spcBef>
              <a:spcAft>
                <a:spcPts val="0"/>
              </a:spcAft>
              <a:buClr>
                <a:srgbClr val="8B90A0"/>
              </a:buClr>
              <a:buSzPts val="1400"/>
              <a:buNone/>
              <a:defRPr sz="1867">
                <a:solidFill>
                  <a:srgbClr val="8B90A0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5" name="Google Shape;135;p29"/>
          <p:cNvSpPr txBox="1">
            <a:spLocks noGrp="1"/>
          </p:cNvSpPr>
          <p:nvPr>
            <p:ph type="dt" idx="10"/>
          </p:nvPr>
        </p:nvSpPr>
        <p:spPr>
          <a:xfrm>
            <a:off x="609602" y="6356352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36" name="Google Shape;136;p29"/>
          <p:cNvSpPr txBox="1">
            <a:spLocks noGrp="1"/>
          </p:cNvSpPr>
          <p:nvPr>
            <p:ph type="ftr" idx="11"/>
          </p:nvPr>
        </p:nvSpPr>
        <p:spPr>
          <a:xfrm>
            <a:off x="1727201" y="6356352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37" name="Google Shape;137;p29"/>
          <p:cNvSpPr txBox="1">
            <a:spLocks noGrp="1"/>
          </p:cNvSpPr>
          <p:nvPr>
            <p:ph type="sldNum" idx="12"/>
          </p:nvPr>
        </p:nvSpPr>
        <p:spPr>
          <a:xfrm>
            <a:off x="10780896" y="68432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53387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>
            <a:spLocks noGrp="1"/>
          </p:cNvSpPr>
          <p:nvPr>
            <p:ph type="title"/>
          </p:nvPr>
        </p:nvSpPr>
        <p:spPr>
          <a:xfrm>
            <a:off x="609601" y="1319045"/>
            <a:ext cx="1097280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400"/>
              <a:buFont typeface="Calibri"/>
              <a:buNone/>
              <a:defRPr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body" idx="1"/>
          </p:nvPr>
        </p:nvSpPr>
        <p:spPr>
          <a:xfrm>
            <a:off x="609600" y="2257777"/>
            <a:ext cx="5384800" cy="3868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474109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40" lvl="1" indent="-474109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09" lvl="2" indent="-474109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3pPr>
            <a:lvl4pPr marL="2438278" lvl="3" indent="-457178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–"/>
              <a:defRPr sz="2400"/>
            </a:lvl4pPr>
            <a:lvl5pPr marL="3047848" lvl="4" indent="-457178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»"/>
              <a:defRPr sz="2400"/>
            </a:lvl5pPr>
            <a:lvl6pPr marL="3657418" lvl="5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6987" lvl="6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557" lvl="7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126" lvl="8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1" name="Google Shape;141;p30"/>
          <p:cNvSpPr txBox="1">
            <a:spLocks noGrp="1"/>
          </p:cNvSpPr>
          <p:nvPr>
            <p:ph type="body" idx="2"/>
          </p:nvPr>
        </p:nvSpPr>
        <p:spPr>
          <a:xfrm>
            <a:off x="6197600" y="2257777"/>
            <a:ext cx="5384800" cy="3868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474109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40" lvl="1" indent="-474109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09" lvl="2" indent="-474109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3pPr>
            <a:lvl4pPr marL="2438278" lvl="3" indent="-457178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–"/>
              <a:defRPr sz="2400"/>
            </a:lvl4pPr>
            <a:lvl5pPr marL="3047848" lvl="4" indent="-457178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»"/>
              <a:defRPr sz="2400"/>
            </a:lvl5pPr>
            <a:lvl6pPr marL="3657418" lvl="5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6pPr>
            <a:lvl7pPr marL="4266987" lvl="6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7pPr>
            <a:lvl8pPr marL="4876557" lvl="7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8pPr>
            <a:lvl9pPr marL="5486126" lvl="8" indent="-457178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2" name="Google Shape;142;p30"/>
          <p:cNvSpPr txBox="1">
            <a:spLocks noGrp="1"/>
          </p:cNvSpPr>
          <p:nvPr>
            <p:ph type="dt" idx="10"/>
          </p:nvPr>
        </p:nvSpPr>
        <p:spPr>
          <a:xfrm>
            <a:off x="609602" y="6356352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43" name="Google Shape;143;p30"/>
          <p:cNvSpPr txBox="1">
            <a:spLocks noGrp="1"/>
          </p:cNvSpPr>
          <p:nvPr>
            <p:ph type="ftr" idx="11"/>
          </p:nvPr>
        </p:nvSpPr>
        <p:spPr>
          <a:xfrm>
            <a:off x="1727201" y="6356352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44" name="Google Shape;144;p30"/>
          <p:cNvSpPr txBox="1">
            <a:spLocks noGrp="1"/>
          </p:cNvSpPr>
          <p:nvPr>
            <p:ph type="sldNum" idx="12"/>
          </p:nvPr>
        </p:nvSpPr>
        <p:spPr>
          <a:xfrm>
            <a:off x="10780896" y="68432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590347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/>
          <p:cNvSpPr txBox="1">
            <a:spLocks noGrp="1"/>
          </p:cNvSpPr>
          <p:nvPr>
            <p:ph type="title"/>
          </p:nvPr>
        </p:nvSpPr>
        <p:spPr>
          <a:xfrm>
            <a:off x="609601" y="811045"/>
            <a:ext cx="11085689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400"/>
              <a:buFont typeface="Calibri"/>
              <a:buNone/>
              <a:defRPr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body" idx="1"/>
          </p:nvPr>
        </p:nvSpPr>
        <p:spPr>
          <a:xfrm>
            <a:off x="609600" y="2291469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70" lvl="0" indent="-304784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 b="1"/>
            </a:lvl1pPr>
            <a:lvl2pPr marL="1219140" lvl="1" indent="-304784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 b="1"/>
            </a:lvl2pPr>
            <a:lvl3pPr marL="1828709" lvl="2" indent="-304784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2400" b="1"/>
            </a:lvl3pPr>
            <a:lvl4pPr marL="2438278" lvl="3" indent="-304784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2133" b="1"/>
            </a:lvl4pPr>
            <a:lvl5pPr marL="3047848" lvl="4" indent="-304784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2133" b="1"/>
            </a:lvl5pPr>
            <a:lvl6pPr marL="3657418" lvl="5" indent="-304784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6pPr>
            <a:lvl7pPr marL="4266987" lvl="6" indent="-304784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7pPr>
            <a:lvl8pPr marL="4876557" lvl="7" indent="-304784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8pPr>
            <a:lvl9pPr marL="5486126" lvl="8" indent="-304784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8" name="Google Shape;148;p31"/>
          <p:cNvSpPr txBox="1">
            <a:spLocks noGrp="1"/>
          </p:cNvSpPr>
          <p:nvPr>
            <p:ph type="body" idx="2"/>
          </p:nvPr>
        </p:nvSpPr>
        <p:spPr>
          <a:xfrm>
            <a:off x="609600" y="3059290"/>
            <a:ext cx="5386917" cy="3066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474109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40" lvl="1" indent="-474109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09" lvl="2" indent="-457178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•"/>
              <a:defRPr sz="2400"/>
            </a:lvl3pPr>
            <a:lvl4pPr marL="2438278" lvl="3" indent="-440245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–"/>
              <a:defRPr sz="2133"/>
            </a:lvl4pPr>
            <a:lvl5pPr marL="3047848" lvl="4" indent="-440245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Char char="»"/>
              <a:defRPr sz="2133"/>
            </a:lvl5pPr>
            <a:lvl6pPr marL="3657418" lvl="5" indent="-4402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6pPr>
            <a:lvl7pPr marL="4266987" lvl="6" indent="-4402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7pPr>
            <a:lvl8pPr marL="4876557" lvl="7" indent="-4402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8pPr>
            <a:lvl9pPr marL="5486126" lvl="8" indent="-4402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9" name="Google Shape;149;p31"/>
          <p:cNvSpPr txBox="1">
            <a:spLocks noGrp="1"/>
          </p:cNvSpPr>
          <p:nvPr>
            <p:ph type="body" idx="3"/>
          </p:nvPr>
        </p:nvSpPr>
        <p:spPr>
          <a:xfrm>
            <a:off x="6193370" y="2291469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609570" lvl="0" indent="-304784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 b="1"/>
            </a:lvl1pPr>
            <a:lvl2pPr marL="1219140" lvl="1" indent="-304784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2667" b="1"/>
            </a:lvl2pPr>
            <a:lvl3pPr marL="1828709" lvl="2" indent="-304784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2400" b="1"/>
            </a:lvl3pPr>
            <a:lvl4pPr marL="2438278" lvl="3" indent="-304784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2133" b="1"/>
            </a:lvl4pPr>
            <a:lvl5pPr marL="3047848" lvl="4" indent="-304784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2133" b="1"/>
            </a:lvl5pPr>
            <a:lvl6pPr marL="3657418" lvl="5" indent="-304784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6pPr>
            <a:lvl7pPr marL="4266987" lvl="6" indent="-304784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7pPr>
            <a:lvl8pPr marL="4876557" lvl="7" indent="-304784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8pPr>
            <a:lvl9pPr marL="5486126" lvl="8" indent="-304784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0" name="Google Shape;150;p31"/>
          <p:cNvSpPr txBox="1">
            <a:spLocks noGrp="1"/>
          </p:cNvSpPr>
          <p:nvPr>
            <p:ph type="body" idx="4"/>
          </p:nvPr>
        </p:nvSpPr>
        <p:spPr>
          <a:xfrm>
            <a:off x="6193370" y="3059290"/>
            <a:ext cx="5389033" cy="3066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474109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40" lvl="1" indent="-474109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09" lvl="2" indent="-457178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•"/>
              <a:defRPr sz="2400"/>
            </a:lvl3pPr>
            <a:lvl4pPr marL="2438278" lvl="3" indent="-440245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–"/>
              <a:defRPr sz="2133"/>
            </a:lvl4pPr>
            <a:lvl5pPr marL="3047848" lvl="4" indent="-440245" algn="l">
              <a:spcBef>
                <a:spcPts val="427"/>
              </a:spcBef>
              <a:spcAft>
                <a:spcPts val="0"/>
              </a:spcAft>
              <a:buClr>
                <a:schemeClr val="accent5"/>
              </a:buClr>
              <a:buSzPts val="1600"/>
              <a:buChar char="»"/>
              <a:defRPr sz="2133"/>
            </a:lvl5pPr>
            <a:lvl6pPr marL="3657418" lvl="5" indent="-4402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6pPr>
            <a:lvl7pPr marL="4266987" lvl="6" indent="-4402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7pPr>
            <a:lvl8pPr marL="4876557" lvl="7" indent="-4402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8pPr>
            <a:lvl9pPr marL="5486126" lvl="8" indent="-4402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1" name="Google Shape;151;p31"/>
          <p:cNvSpPr txBox="1">
            <a:spLocks noGrp="1"/>
          </p:cNvSpPr>
          <p:nvPr>
            <p:ph type="dt" idx="10"/>
          </p:nvPr>
        </p:nvSpPr>
        <p:spPr>
          <a:xfrm>
            <a:off x="609602" y="6356352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52" name="Google Shape;152;p31"/>
          <p:cNvSpPr txBox="1">
            <a:spLocks noGrp="1"/>
          </p:cNvSpPr>
          <p:nvPr>
            <p:ph type="ftr" idx="11"/>
          </p:nvPr>
        </p:nvSpPr>
        <p:spPr>
          <a:xfrm>
            <a:off x="1727201" y="6356352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53" name="Google Shape;153;p31"/>
          <p:cNvSpPr txBox="1">
            <a:spLocks noGrp="1"/>
          </p:cNvSpPr>
          <p:nvPr>
            <p:ph type="sldNum" idx="12"/>
          </p:nvPr>
        </p:nvSpPr>
        <p:spPr>
          <a:xfrm>
            <a:off x="10780896" y="68432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622436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4"/>
          <p:cNvSpPr txBox="1">
            <a:spLocks noGrp="1"/>
          </p:cNvSpPr>
          <p:nvPr>
            <p:ph type="title"/>
          </p:nvPr>
        </p:nvSpPr>
        <p:spPr>
          <a:xfrm>
            <a:off x="609603" y="2230464"/>
            <a:ext cx="4011084" cy="119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2600"/>
              <a:buFont typeface="Calibri"/>
              <a:buNone/>
              <a:defRPr sz="3467" b="1"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5" name="Google Shape;165;p34"/>
          <p:cNvSpPr txBox="1">
            <a:spLocks noGrp="1"/>
          </p:cNvSpPr>
          <p:nvPr>
            <p:ph type="body" idx="1"/>
          </p:nvPr>
        </p:nvSpPr>
        <p:spPr>
          <a:xfrm>
            <a:off x="4766733" y="451556"/>
            <a:ext cx="6815667" cy="567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474109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1pPr>
            <a:lvl2pPr marL="1219140" lvl="1" indent="-474109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–"/>
              <a:defRPr sz="2667"/>
            </a:lvl2pPr>
            <a:lvl3pPr marL="1828709" lvl="2" indent="-474109" algn="l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•"/>
              <a:defRPr sz="2667"/>
            </a:lvl3pPr>
            <a:lvl4pPr marL="2438278" lvl="3" indent="-457178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–"/>
              <a:defRPr sz="2400"/>
            </a:lvl4pPr>
            <a:lvl5pPr marL="3047848" lvl="4" indent="-457178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»"/>
              <a:defRPr sz="2400"/>
            </a:lvl5pPr>
            <a:lvl6pPr marL="3657418" lvl="5" indent="-474109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6pPr>
            <a:lvl7pPr marL="4266987" lvl="6" indent="-474109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7pPr>
            <a:lvl8pPr marL="4876557" lvl="7" indent="-474109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8pPr>
            <a:lvl9pPr marL="5486126" lvl="8" indent="-474109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6" name="Google Shape;166;p34"/>
          <p:cNvSpPr txBox="1">
            <a:spLocks noGrp="1"/>
          </p:cNvSpPr>
          <p:nvPr>
            <p:ph type="body" idx="2"/>
          </p:nvPr>
        </p:nvSpPr>
        <p:spPr>
          <a:xfrm>
            <a:off x="609603" y="3420535"/>
            <a:ext cx="4011084" cy="2705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304784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2400"/>
            </a:lvl1pPr>
            <a:lvl2pPr marL="1219140" lvl="1" indent="-304784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600"/>
            </a:lvl2pPr>
            <a:lvl3pPr marL="1828709" lvl="2" indent="-304784" algn="l">
              <a:spcBef>
                <a:spcPts val="267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333"/>
            </a:lvl3pPr>
            <a:lvl4pPr marL="2438278" lvl="3" indent="-304784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900"/>
              <a:buNone/>
              <a:defRPr sz="1200"/>
            </a:lvl4pPr>
            <a:lvl5pPr marL="3047848" lvl="4" indent="-304784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900"/>
              <a:buNone/>
              <a:defRPr sz="1200"/>
            </a:lvl5pPr>
            <a:lvl6pPr marL="3657418" lvl="5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6987" lvl="6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557" lvl="7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126" lvl="8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7" name="Google Shape;167;p34"/>
          <p:cNvSpPr txBox="1">
            <a:spLocks noGrp="1"/>
          </p:cNvSpPr>
          <p:nvPr>
            <p:ph type="dt" idx="10"/>
          </p:nvPr>
        </p:nvSpPr>
        <p:spPr>
          <a:xfrm>
            <a:off x="609602" y="6356352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68" name="Google Shape;168;p34"/>
          <p:cNvSpPr txBox="1">
            <a:spLocks noGrp="1"/>
          </p:cNvSpPr>
          <p:nvPr>
            <p:ph type="ftr" idx="11"/>
          </p:nvPr>
        </p:nvSpPr>
        <p:spPr>
          <a:xfrm>
            <a:off x="1727201" y="6356352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69" name="Google Shape;169;p34"/>
          <p:cNvSpPr txBox="1">
            <a:spLocks noGrp="1"/>
          </p:cNvSpPr>
          <p:nvPr>
            <p:ph type="sldNum" idx="12"/>
          </p:nvPr>
        </p:nvSpPr>
        <p:spPr>
          <a:xfrm>
            <a:off x="10780896" y="68432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636130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 txBox="1">
            <a:spLocks noGrp="1"/>
          </p:cNvSpPr>
          <p:nvPr>
            <p:ph type="title"/>
          </p:nvPr>
        </p:nvSpPr>
        <p:spPr>
          <a:xfrm>
            <a:off x="609600" y="5023733"/>
            <a:ext cx="10171293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2600"/>
              <a:buFont typeface="Calibri"/>
              <a:buNone/>
              <a:defRPr sz="3467" b="1"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2" name="Google Shape;172;p35"/>
          <p:cNvSpPr>
            <a:spLocks noGrp="1"/>
          </p:cNvSpPr>
          <p:nvPr>
            <p:ph type="pic" idx="2"/>
          </p:nvPr>
        </p:nvSpPr>
        <p:spPr>
          <a:xfrm>
            <a:off x="0" y="2"/>
            <a:ext cx="12192000" cy="472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853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Arial"/>
              <a:buNone/>
              <a:defRPr sz="4267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rial"/>
              <a:buNone/>
              <a:defRPr sz="3733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73" name="Google Shape;173;p35"/>
          <p:cNvSpPr txBox="1">
            <a:spLocks noGrp="1"/>
          </p:cNvSpPr>
          <p:nvPr>
            <p:ph type="body" idx="1"/>
          </p:nvPr>
        </p:nvSpPr>
        <p:spPr>
          <a:xfrm>
            <a:off x="609600" y="5590472"/>
            <a:ext cx="10171293" cy="539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304784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2400"/>
            </a:lvl1pPr>
            <a:lvl2pPr marL="1219140" lvl="1" indent="-304784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600"/>
            </a:lvl2pPr>
            <a:lvl3pPr marL="1828709" lvl="2" indent="-304784" algn="l">
              <a:spcBef>
                <a:spcPts val="267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333"/>
            </a:lvl3pPr>
            <a:lvl4pPr marL="2438278" lvl="3" indent="-304784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900"/>
              <a:buNone/>
              <a:defRPr sz="1200"/>
            </a:lvl4pPr>
            <a:lvl5pPr marL="3047848" lvl="4" indent="-304784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900"/>
              <a:buNone/>
              <a:defRPr sz="1200"/>
            </a:lvl5pPr>
            <a:lvl6pPr marL="3657418" lvl="5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6987" lvl="6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557" lvl="7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126" lvl="8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4" name="Google Shape;174;p35"/>
          <p:cNvSpPr txBox="1">
            <a:spLocks noGrp="1"/>
          </p:cNvSpPr>
          <p:nvPr>
            <p:ph type="dt" idx="10"/>
          </p:nvPr>
        </p:nvSpPr>
        <p:spPr>
          <a:xfrm>
            <a:off x="609602" y="6356352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75" name="Google Shape;175;p35"/>
          <p:cNvSpPr txBox="1">
            <a:spLocks noGrp="1"/>
          </p:cNvSpPr>
          <p:nvPr>
            <p:ph type="ftr" idx="11"/>
          </p:nvPr>
        </p:nvSpPr>
        <p:spPr>
          <a:xfrm>
            <a:off x="1727201" y="6356352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76" name="Google Shape;176;p35"/>
          <p:cNvSpPr txBox="1">
            <a:spLocks noGrp="1"/>
          </p:cNvSpPr>
          <p:nvPr>
            <p:ph type="sldNum" idx="12"/>
          </p:nvPr>
        </p:nvSpPr>
        <p:spPr>
          <a:xfrm>
            <a:off x="10780896" y="68432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235680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icture_R with Caption">
  <p:cSld name="1_Picture_R with Caption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6"/>
          <p:cNvSpPr txBox="1">
            <a:spLocks noGrp="1"/>
          </p:cNvSpPr>
          <p:nvPr>
            <p:ph type="title"/>
          </p:nvPr>
        </p:nvSpPr>
        <p:spPr>
          <a:xfrm>
            <a:off x="609600" y="2874020"/>
            <a:ext cx="5486400" cy="119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2600"/>
              <a:buFont typeface="Calibri"/>
              <a:buNone/>
              <a:defRPr sz="3467" b="1">
                <a:solidFill>
                  <a:srgbClr val="00793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9" name="Google Shape;179;p36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853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Arial"/>
              <a:buNone/>
              <a:defRPr sz="4267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rial"/>
              <a:buNone/>
              <a:defRPr sz="3733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80" name="Google Shape;180;p36"/>
          <p:cNvSpPr txBox="1">
            <a:spLocks noGrp="1"/>
          </p:cNvSpPr>
          <p:nvPr>
            <p:ph type="body" idx="1"/>
          </p:nvPr>
        </p:nvSpPr>
        <p:spPr>
          <a:xfrm>
            <a:off x="609600" y="4064088"/>
            <a:ext cx="5486400" cy="189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304784" algn="l"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2400"/>
            </a:lvl1pPr>
            <a:lvl2pPr marL="1219140" lvl="1" indent="-304784" algn="l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600"/>
            </a:lvl2pPr>
            <a:lvl3pPr marL="1828709" lvl="2" indent="-304784" algn="l">
              <a:spcBef>
                <a:spcPts val="267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333"/>
            </a:lvl3pPr>
            <a:lvl4pPr marL="2438278" lvl="3" indent="-304784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900"/>
              <a:buNone/>
              <a:defRPr sz="1200"/>
            </a:lvl4pPr>
            <a:lvl5pPr marL="3047848" lvl="4" indent="-304784" algn="l"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900"/>
              <a:buNone/>
              <a:defRPr sz="1200"/>
            </a:lvl5pPr>
            <a:lvl6pPr marL="3657418" lvl="5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6pPr>
            <a:lvl7pPr marL="4266987" lvl="6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7pPr>
            <a:lvl8pPr marL="4876557" lvl="7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8pPr>
            <a:lvl9pPr marL="5486126" lvl="8" indent="-304784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1" name="Google Shape;181;p36"/>
          <p:cNvSpPr txBox="1">
            <a:spLocks noGrp="1"/>
          </p:cNvSpPr>
          <p:nvPr>
            <p:ph type="dt" idx="10"/>
          </p:nvPr>
        </p:nvSpPr>
        <p:spPr>
          <a:xfrm>
            <a:off x="609602" y="6356352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182" name="Google Shape;182;p36"/>
          <p:cNvSpPr txBox="1">
            <a:spLocks noGrp="1"/>
          </p:cNvSpPr>
          <p:nvPr>
            <p:ph type="ftr" idx="11"/>
          </p:nvPr>
        </p:nvSpPr>
        <p:spPr>
          <a:xfrm>
            <a:off x="1727201" y="6356352"/>
            <a:ext cx="4368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t-EE"/>
          </a:p>
        </p:txBody>
      </p:sp>
      <p:sp>
        <p:nvSpPr>
          <p:cNvPr id="183" name="Google Shape;183;p36"/>
          <p:cNvSpPr txBox="1">
            <a:spLocks noGrp="1"/>
          </p:cNvSpPr>
          <p:nvPr>
            <p:ph type="sldNum" idx="12"/>
          </p:nvPr>
        </p:nvSpPr>
        <p:spPr>
          <a:xfrm>
            <a:off x="10780896" y="68432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67" b="0" i="0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230613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7014978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278345"/>
            <a:ext cx="10972801" cy="990283"/>
          </a:xfrm>
        </p:spPr>
        <p:txBody>
          <a:bodyPr anchor="t">
            <a:normAutofit/>
          </a:bodyPr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</a:t>
            </a:r>
            <a:r>
              <a:rPr lang="et-EE" err="1"/>
              <a:t>add</a:t>
            </a:r>
            <a:r>
              <a:rPr lang="et-EE"/>
              <a:t> </a:t>
            </a:r>
            <a:r>
              <a:rPr lang="et-EE" err="1"/>
              <a:t>title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8F32560-3B98-416A-A662-BA0C9F206E4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600" y="1478544"/>
            <a:ext cx="10972803" cy="4647621"/>
          </a:xfrm>
        </p:spPr>
        <p:txBody>
          <a:bodyPr/>
          <a:lstStyle>
            <a:lvl1pPr>
              <a:defRPr sz="2667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81944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478544"/>
            <a:ext cx="5384800" cy="4703533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78544"/>
            <a:ext cx="5384800" cy="4647621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8357F5F-6AEF-4D5B-960D-2459D6FE4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8345"/>
            <a:ext cx="10972801" cy="990283"/>
          </a:xfrm>
        </p:spPr>
        <p:txBody>
          <a:bodyPr anchor="t">
            <a:normAutofit/>
          </a:bodyPr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28549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3500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AD556C6-991D-4FD9-9393-739D0F8A60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6117538"/>
              </p:ext>
            </p:extLst>
          </p:nvPr>
        </p:nvGraphicFramePr>
        <p:xfrm>
          <a:off x="2119" y="2119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AD556C6-991D-4FD9-9393-739D0F8A60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9" y="2119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49757780-C244-418D-A0DD-15ED296FE3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98400" y="6081602"/>
            <a:ext cx="5328000" cy="489879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8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72"/>
              </a:spcBef>
              <a:defRPr sz="635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72"/>
              </a:spcBef>
              <a:defRPr sz="635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72"/>
              </a:spcBef>
              <a:defRPr sz="635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72"/>
              </a:spcBef>
              <a:defRPr sz="635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/>
              <a:t>Click to add source or notes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E76D947-08D5-4897-BC99-FA8B3E3B5C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356764"/>
            <a:ext cx="4673600" cy="769401"/>
          </a:xfrm>
        </p:spPr>
        <p:txBody>
          <a:bodyPr/>
          <a:lstStyle>
            <a:lvl1pPr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D0878B-07BF-4B46-B6AF-DD7B9CC6B7FE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B0F30831-0107-463B-A0F7-D34B4E5D1E16}" type="datetime1">
              <a:rPr lang="en-US" smtClean="0"/>
              <a:t>2/1/2024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2315FD-1629-4CE7-A201-A0B8CB9838B8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/>
          </a:p>
        </p:txBody>
      </p:sp>
      <p:sp>
        <p:nvSpPr>
          <p:cNvPr id="8" name="Slide Number Placeholder 5 (FAST)">
            <a:extLst>
              <a:ext uri="{FF2B5EF4-FFF2-40B4-BE49-F238E27FC236}">
                <a16:creationId xmlns:a16="http://schemas.microsoft.com/office/drawing/2014/main" id="{5F913250-153E-4DDB-925D-E17567067676}"/>
              </a:ext>
            </a:extLst>
          </p:cNvPr>
          <p:cNvSpPr txBox="1">
            <a:spLocks/>
          </p:cNvSpPr>
          <p:nvPr userDrawn="1"/>
        </p:nvSpPr>
        <p:spPr>
          <a:xfrm>
            <a:off x="576000" y="6408279"/>
            <a:ext cx="321600" cy="1632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8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933" kern="1200" noProof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4323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_with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7B763-B3C5-4447-ADEB-3EAD8C55D374}" type="datetimeFigureOut">
              <a:t>01.02.2024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5A1D9-BFBF-2949-A501-B204A7ED30B5}" type="slidenum"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2" y="554526"/>
            <a:ext cx="11085689" cy="769401"/>
          </a:xfrm>
        </p:spPr>
        <p:txBody>
          <a:bodyPr anchor="t" anchorCtr="0">
            <a:spAutoFit/>
          </a:bodyPr>
          <a:lstStyle>
            <a:lvl1pPr>
              <a:defRPr>
                <a:solidFill>
                  <a:srgbClr val="00793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05753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7334D9-A48F-B31B-34A0-73BA50B4545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5" name="Alapealkiri 2">
            <a:extLst>
              <a:ext uri="{FF2B5EF4-FFF2-40B4-BE49-F238E27FC236}">
                <a16:creationId xmlns:a16="http://schemas.microsoft.com/office/drawing/2014/main" id="{46ED1819-4DE9-791C-D12F-0C08CD509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5528" y="813258"/>
            <a:ext cx="5863922" cy="1013791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8C655B36-43C9-1C8E-D962-09FEB94646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84" y="991156"/>
            <a:ext cx="3128478" cy="68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3353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ED66DE-6618-E987-D23A-95781AE67505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6" name="Pealkiri 1">
            <a:extLst>
              <a:ext uri="{FF2B5EF4-FFF2-40B4-BE49-F238E27FC236}">
                <a16:creationId xmlns:a16="http://schemas.microsoft.com/office/drawing/2014/main" id="{29CC3BBD-C24A-AE05-734F-7CAB04C04D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66950" y="4489938"/>
            <a:ext cx="6133388" cy="1681982"/>
          </a:xfrm>
          <a:noFill/>
          <a:ln>
            <a:noFill/>
          </a:ln>
        </p:spPr>
        <p:txBody>
          <a:bodyPr anchor="b">
            <a:normAutofit/>
          </a:bodyPr>
          <a:lstStyle>
            <a:lvl1pPr algn="l">
              <a:lnSpc>
                <a:spcPts val="5840"/>
              </a:lnSpc>
              <a:defRPr sz="150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F1534296-1FC2-7BBF-76C9-1889F6995F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84" y="991156"/>
            <a:ext cx="3128478" cy="681924"/>
          </a:xfrm>
          <a:prstGeom prst="rect">
            <a:avLst/>
          </a:prstGeom>
        </p:spPr>
      </p:pic>
      <p:sp>
        <p:nvSpPr>
          <p:cNvPr id="17" name="Alapealkiri 2">
            <a:extLst>
              <a:ext uri="{FF2B5EF4-FFF2-40B4-BE49-F238E27FC236}">
                <a16:creationId xmlns:a16="http://schemas.microsoft.com/office/drawing/2014/main" id="{AD93A180-D842-5288-491E-126AF3AE12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6949" y="1141629"/>
            <a:ext cx="6133388" cy="2961447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771814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27EE0F-A7D2-7733-85A5-7FD8660E4F3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5" name="Alapealkiri 2">
            <a:extLst>
              <a:ext uri="{FF2B5EF4-FFF2-40B4-BE49-F238E27FC236}">
                <a16:creationId xmlns:a16="http://schemas.microsoft.com/office/drawing/2014/main" id="{BBB00E0F-2EBE-8EEF-E67E-EFCCBE2AED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550" y="1791728"/>
            <a:ext cx="8241958" cy="440363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400" b="0" i="0">
                <a:solidFill>
                  <a:schemeClr val="bg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638144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F8FB36A-ECB0-45A1-9460-1C7268B84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4AA1C50-FD0B-4A6F-8BF9-5E203EB14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Jaluse kohatäide 4">
            <a:extLst>
              <a:ext uri="{FF2B5EF4-FFF2-40B4-BE49-F238E27FC236}">
                <a16:creationId xmlns:a16="http://schemas.microsoft.com/office/drawing/2014/main" id="{42C83CF1-3E01-15C6-545A-0718BB77B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5" name="Slaidinumbri kohatäide 5">
            <a:extLst>
              <a:ext uri="{FF2B5EF4-FFF2-40B4-BE49-F238E27FC236}">
                <a16:creationId xmlns:a16="http://schemas.microsoft.com/office/drawing/2014/main" id="{8646C22C-99CD-A7F7-43DF-2DEC292BA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390480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4AA1C50-FD0B-4A6F-8BF9-5E203EB14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550" y="1099751"/>
            <a:ext cx="10906900" cy="4565553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Jaluse kohatäide 4">
            <a:extLst>
              <a:ext uri="{FF2B5EF4-FFF2-40B4-BE49-F238E27FC236}">
                <a16:creationId xmlns:a16="http://schemas.microsoft.com/office/drawing/2014/main" id="{6E89DA6D-D3C3-1A95-630B-3CF4FEDA0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1C84BE59-0BDC-3EFA-E2F0-A66AE93FF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Pealkiri 1">
            <a:extLst>
              <a:ext uri="{FF2B5EF4-FFF2-40B4-BE49-F238E27FC236}">
                <a16:creationId xmlns:a16="http://schemas.microsoft.com/office/drawing/2014/main" id="{54E47919-C214-A88C-1038-ADFB57D5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305320"/>
            <a:ext cx="10906900" cy="79443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 b="1" i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50681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Jaluse kohatäide 4">
            <a:extLst>
              <a:ext uri="{FF2B5EF4-FFF2-40B4-BE49-F238E27FC236}">
                <a16:creationId xmlns:a16="http://schemas.microsoft.com/office/drawing/2014/main" id="{6E89DA6D-D3C3-1A95-630B-3CF4FEDA0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1C84BE59-0BDC-3EFA-E2F0-A66AE93FF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Pealkiri 1">
            <a:extLst>
              <a:ext uri="{FF2B5EF4-FFF2-40B4-BE49-F238E27FC236}">
                <a16:creationId xmlns:a16="http://schemas.microsoft.com/office/drawing/2014/main" id="{54E47919-C214-A88C-1038-ADFB57D5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305320"/>
            <a:ext cx="10906900" cy="79443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 b="1" i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A1DA39-FAED-FC7E-40A4-104A3F6E6090}"/>
              </a:ext>
            </a:extLst>
          </p:cNvPr>
          <p:cNvSpPr/>
          <p:nvPr userDrawn="1"/>
        </p:nvSpPr>
        <p:spPr>
          <a:xfrm>
            <a:off x="2209800" y="2872153"/>
            <a:ext cx="2257200" cy="1911600"/>
          </a:xfrm>
          <a:prstGeom prst="rect">
            <a:avLst/>
          </a:prstGeom>
          <a:solidFill>
            <a:srgbClr val="CBD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8C0411-576E-A9FE-0F22-26A0190D491C}"/>
              </a:ext>
            </a:extLst>
          </p:cNvPr>
          <p:cNvSpPr/>
          <p:nvPr userDrawn="1"/>
        </p:nvSpPr>
        <p:spPr>
          <a:xfrm>
            <a:off x="4976446" y="2872154"/>
            <a:ext cx="2256692" cy="1910861"/>
          </a:xfrm>
          <a:prstGeom prst="rect">
            <a:avLst/>
          </a:prstGeom>
          <a:solidFill>
            <a:srgbClr val="CBD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470BAA-B57F-EEA0-9774-B59FBACC4433}"/>
              </a:ext>
            </a:extLst>
          </p:cNvPr>
          <p:cNvSpPr/>
          <p:nvPr userDrawn="1"/>
        </p:nvSpPr>
        <p:spPr>
          <a:xfrm>
            <a:off x="7743092" y="2872153"/>
            <a:ext cx="2257200" cy="1911600"/>
          </a:xfrm>
          <a:prstGeom prst="rect">
            <a:avLst/>
          </a:prstGeom>
          <a:solidFill>
            <a:srgbClr val="CBD0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3ED42E-D2A8-3E1B-4F89-E1FC1660455D}"/>
              </a:ext>
            </a:extLst>
          </p:cNvPr>
          <p:cNvSpPr/>
          <p:nvPr userDrawn="1"/>
        </p:nvSpPr>
        <p:spPr>
          <a:xfrm>
            <a:off x="2209800" y="4783015"/>
            <a:ext cx="7790492" cy="583276"/>
          </a:xfrm>
          <a:prstGeom prst="rect">
            <a:avLst/>
          </a:prstGeom>
          <a:solidFill>
            <a:srgbClr val="C9D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5F7F1E28-7395-DCF7-8977-0322E9746BA2}"/>
              </a:ext>
            </a:extLst>
          </p:cNvPr>
          <p:cNvSpPr/>
          <p:nvPr userDrawn="1"/>
        </p:nvSpPr>
        <p:spPr>
          <a:xfrm>
            <a:off x="2209800" y="1491341"/>
            <a:ext cx="7790491" cy="1380444"/>
          </a:xfrm>
          <a:prstGeom prst="triangle">
            <a:avLst>
              <a:gd name="adj" fmla="val 50302"/>
            </a:avLst>
          </a:prstGeom>
          <a:solidFill>
            <a:srgbClr val="D6DF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7B7E337-DF9D-3FDB-1839-CCF54CA15416}"/>
              </a:ext>
            </a:extLst>
          </p:cNvPr>
          <p:cNvCxnSpPr>
            <a:cxnSpLocks/>
          </p:cNvCxnSpPr>
          <p:nvPr userDrawn="1"/>
        </p:nvCxnSpPr>
        <p:spPr>
          <a:xfrm>
            <a:off x="762000" y="1491709"/>
            <a:ext cx="10787450" cy="0"/>
          </a:xfrm>
          <a:prstGeom prst="line">
            <a:avLst/>
          </a:prstGeom>
          <a:ln>
            <a:solidFill>
              <a:srgbClr val="2B2E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809B9DA-FD03-5D2F-E30E-432253A177F1}"/>
              </a:ext>
            </a:extLst>
          </p:cNvPr>
          <p:cNvCxnSpPr>
            <a:cxnSpLocks/>
          </p:cNvCxnSpPr>
          <p:nvPr userDrawn="1"/>
        </p:nvCxnSpPr>
        <p:spPr>
          <a:xfrm>
            <a:off x="762000" y="2872153"/>
            <a:ext cx="10787450" cy="0"/>
          </a:xfrm>
          <a:prstGeom prst="line">
            <a:avLst/>
          </a:prstGeom>
          <a:ln>
            <a:solidFill>
              <a:srgbClr val="2B2E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74D9A83-3FA2-C85D-9812-26F488B1D1AD}"/>
              </a:ext>
            </a:extLst>
          </p:cNvPr>
          <p:cNvCxnSpPr>
            <a:cxnSpLocks/>
          </p:cNvCxnSpPr>
          <p:nvPr userDrawn="1"/>
        </p:nvCxnSpPr>
        <p:spPr>
          <a:xfrm>
            <a:off x="762000" y="4783753"/>
            <a:ext cx="10787450" cy="0"/>
          </a:xfrm>
          <a:prstGeom prst="line">
            <a:avLst/>
          </a:prstGeom>
          <a:ln>
            <a:solidFill>
              <a:srgbClr val="2B2E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2726B8-F1BC-6DF0-E1F3-6D061E8F47F8}"/>
              </a:ext>
            </a:extLst>
          </p:cNvPr>
          <p:cNvCxnSpPr>
            <a:cxnSpLocks/>
          </p:cNvCxnSpPr>
          <p:nvPr userDrawn="1"/>
        </p:nvCxnSpPr>
        <p:spPr>
          <a:xfrm>
            <a:off x="762000" y="5366291"/>
            <a:ext cx="10787450" cy="0"/>
          </a:xfrm>
          <a:prstGeom prst="line">
            <a:avLst/>
          </a:prstGeom>
          <a:ln>
            <a:solidFill>
              <a:srgbClr val="2B2E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19279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lapealkiri 2">
            <a:extLst>
              <a:ext uri="{FF2B5EF4-FFF2-40B4-BE49-F238E27FC236}">
                <a16:creationId xmlns:a16="http://schemas.microsoft.com/office/drawing/2014/main" id="{0A1840C4-2571-B934-E078-BDF17C003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550" y="4929808"/>
            <a:ext cx="7957930" cy="844827"/>
          </a:xfrm>
        </p:spPr>
        <p:txBody>
          <a:bodyPr anchor="t">
            <a:normAutofit/>
          </a:bodyPr>
          <a:lstStyle>
            <a:lvl1pPr marL="0" indent="0" algn="l">
              <a:buNone/>
              <a:defRPr sz="25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B4DB0E96-A551-FA3B-77DA-5055313A85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2550" y="2385391"/>
            <a:ext cx="7957930" cy="2365513"/>
          </a:xfrm>
          <a:noFill/>
          <a:ln>
            <a:noFill/>
          </a:ln>
        </p:spPr>
        <p:txBody>
          <a:bodyPr anchor="b">
            <a:normAutofit/>
          </a:bodyPr>
          <a:lstStyle>
            <a:lvl1pPr algn="l">
              <a:lnSpc>
                <a:spcPts val="4740"/>
              </a:lnSpc>
              <a:defRPr sz="4600" b="1" i="0">
                <a:solidFill>
                  <a:srgbClr val="00973A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625684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A036A36-0F23-4A14-BC77-D2A2ED85E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F2B980E5-F1EA-4410-8B4B-E47991E468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2849" y="1825625"/>
            <a:ext cx="5377250" cy="38496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7B9EF3AF-8A66-4294-AB5D-6A261F163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77250" cy="38496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59BA1E15-30A9-AE5B-9A0B-CDE073448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A514730-B4BB-35E7-330E-0FF9E23B1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713852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719EEBD-D74B-43DA-81EA-F7FBF8167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365125"/>
            <a:ext cx="109069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5025F53D-6DAF-484D-8969-B69FE25C7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550" y="1681163"/>
            <a:ext cx="53550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600341FF-558B-4A09-9769-74E54CD9C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550" y="2505075"/>
            <a:ext cx="5355025" cy="31602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5DF366CD-2B8D-4177-94BA-FDD70C95FF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3772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18B704D8-03AA-4432-8D8B-ACBA6373E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377250" cy="31602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Jaluse kohatäide 4">
            <a:extLst>
              <a:ext uri="{FF2B5EF4-FFF2-40B4-BE49-F238E27FC236}">
                <a16:creationId xmlns:a16="http://schemas.microsoft.com/office/drawing/2014/main" id="{9C4D08E5-C928-F4BF-6736-D1323C79C6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8" name="Slaidinumbri kohatäide 5">
            <a:extLst>
              <a:ext uri="{FF2B5EF4-FFF2-40B4-BE49-F238E27FC236}">
                <a16:creationId xmlns:a16="http://schemas.microsoft.com/office/drawing/2014/main" id="{BCC62577-EE78-ACB3-F4D6-3B4C3435D3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715458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4E7F5BB-191E-4F41-ACF9-62734578A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Jaluse kohatäide 4">
            <a:extLst>
              <a:ext uri="{FF2B5EF4-FFF2-40B4-BE49-F238E27FC236}">
                <a16:creationId xmlns:a16="http://schemas.microsoft.com/office/drawing/2014/main" id="{BD7B6573-7F7B-BD6F-1CC2-6DD78936E7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4" name="Slaidinumbri kohatäide 5">
            <a:extLst>
              <a:ext uri="{FF2B5EF4-FFF2-40B4-BE49-F238E27FC236}">
                <a16:creationId xmlns:a16="http://schemas.microsoft.com/office/drawing/2014/main" id="{C02D0EDC-A9A7-D219-37F8-62B5814DEA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445159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aluse kohatäide 4">
            <a:extLst>
              <a:ext uri="{FF2B5EF4-FFF2-40B4-BE49-F238E27FC236}">
                <a16:creationId xmlns:a16="http://schemas.microsoft.com/office/drawing/2014/main" id="{DF47B547-4F84-450D-4D3C-D19773FB93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3" name="Slaidinumbri kohatäide 5">
            <a:extLst>
              <a:ext uri="{FF2B5EF4-FFF2-40B4-BE49-F238E27FC236}">
                <a16:creationId xmlns:a16="http://schemas.microsoft.com/office/drawing/2014/main" id="{AB3A7ECF-11B3-9B54-DEE4-7FB8BF70BE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693554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9352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679B40-C878-851A-CBD1-63B64E84D7D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7669201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E5A6940-E1AF-4123-BB4A-2EBC50269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365125"/>
            <a:ext cx="3932237" cy="16922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C5BF9F0C-FE58-45C6-92F1-578C58D2A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A34889A5-5DFB-497F-961A-AD76FA5DB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550" y="2241395"/>
            <a:ext cx="3932237" cy="33685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29341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5F9D461-77D2-4B93-B303-320F40903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457200"/>
            <a:ext cx="41294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142634E4-E955-4255-9BC2-C1D9D94AD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B4E499AC-BA66-4324-90DA-DD7D4A4FC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550" y="2226364"/>
            <a:ext cx="4129475" cy="34687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974133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9B81F5-45C3-9382-91F4-E82716F9868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9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45F9D461-77D2-4B93-B303-320F40903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457200"/>
            <a:ext cx="4129475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142634E4-E955-4255-9BC2-C1D9D94AD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6" name="Teksti kohatäide 3">
            <a:extLst>
              <a:ext uri="{FF2B5EF4-FFF2-40B4-BE49-F238E27FC236}">
                <a16:creationId xmlns:a16="http://schemas.microsoft.com/office/drawing/2014/main" id="{CDF74663-9FB3-A142-98B8-8A7363C55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550" y="2226364"/>
            <a:ext cx="4129475" cy="346875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C9939422-9090-B54B-85AC-1DEE8A79FD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2" y="6030202"/>
            <a:ext cx="1647082" cy="3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392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FC3EEEF-500C-4CE0-9C50-79DF4365C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126D6CA6-CBB4-43A0-B676-7F53BA0D8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Jaluse kohatäide 4">
            <a:extLst>
              <a:ext uri="{FF2B5EF4-FFF2-40B4-BE49-F238E27FC236}">
                <a16:creationId xmlns:a16="http://schemas.microsoft.com/office/drawing/2014/main" id="{695EBA8C-8506-B3D2-AF93-C52906C8C1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5" name="Slaidinumbri kohatäide 5">
            <a:extLst>
              <a:ext uri="{FF2B5EF4-FFF2-40B4-BE49-F238E27FC236}">
                <a16:creationId xmlns:a16="http://schemas.microsoft.com/office/drawing/2014/main" id="{4C6E4153-8F03-FA88-FD4A-425C85628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024277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D956494F-060F-4CB4-9CE5-8D169C6188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824550" cy="52885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96BC70E0-D1B3-4A6B-9981-79FE15EE6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885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Jaluse kohatäide 4">
            <a:extLst>
              <a:ext uri="{FF2B5EF4-FFF2-40B4-BE49-F238E27FC236}">
                <a16:creationId xmlns:a16="http://schemas.microsoft.com/office/drawing/2014/main" id="{E88F9413-1555-7847-08C0-504C213636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5" name="Slaidinumbri kohatäide 5">
            <a:extLst>
              <a:ext uri="{FF2B5EF4-FFF2-40B4-BE49-F238E27FC236}">
                <a16:creationId xmlns:a16="http://schemas.microsoft.com/office/drawing/2014/main" id="{C932D2B9-18F2-1F2F-9DD7-EBB733ADCF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964737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wind turbines in a forest&#10;&#10;Description automatically generated">
            <a:extLst>
              <a:ext uri="{FF2B5EF4-FFF2-40B4-BE49-F238E27FC236}">
                <a16:creationId xmlns:a16="http://schemas.microsoft.com/office/drawing/2014/main" id="{B2F6641F-68CF-9BE3-6B55-1E9C5B659D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Alapealkiri 2">
            <a:extLst>
              <a:ext uri="{FF2B5EF4-FFF2-40B4-BE49-F238E27FC236}">
                <a16:creationId xmlns:a16="http://schemas.microsoft.com/office/drawing/2014/main" id="{D6D1BEFE-1653-ABA8-E85D-50DB826EA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0109" y="2190336"/>
            <a:ext cx="8491782" cy="247732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400" b="1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11" name="Picture 10" descr="A white symbol on a black background&#10;&#10;Description automatically generated">
            <a:extLst>
              <a:ext uri="{FF2B5EF4-FFF2-40B4-BE49-F238E27FC236}">
                <a16:creationId xmlns:a16="http://schemas.microsoft.com/office/drawing/2014/main" id="{F70346F2-19B5-9B6B-E215-34E7C9D038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554" y="5357267"/>
            <a:ext cx="1570892" cy="81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381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43A905-04D2-B57A-DB80-6B9B1BE0AFE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3" name="Teksti kohatäide 3">
            <a:extLst>
              <a:ext uri="{FF2B5EF4-FFF2-40B4-BE49-F238E27FC236}">
                <a16:creationId xmlns:a16="http://schemas.microsoft.com/office/drawing/2014/main" id="{5F5157FB-364A-42BE-D55D-7ED4C4BF0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82222" y="6040681"/>
            <a:ext cx="4767228" cy="388620"/>
          </a:xfrm>
        </p:spPr>
        <p:txBody>
          <a:bodyPr anchor="ctr">
            <a:normAutofit/>
          </a:bodyPr>
          <a:lstStyle>
            <a:lvl1pPr marL="0" indent="0" algn="r"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5B604463-200C-72AD-2B87-1A34B723C1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2" y="6030202"/>
            <a:ext cx="1647082" cy="3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5974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7334D9-A48F-B31B-34A0-73BA50B4545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5" name="Alapealkiri 2">
            <a:extLst>
              <a:ext uri="{FF2B5EF4-FFF2-40B4-BE49-F238E27FC236}">
                <a16:creationId xmlns:a16="http://schemas.microsoft.com/office/drawing/2014/main" id="{46ED1819-4DE9-791C-D12F-0C08CD509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5528" y="813258"/>
            <a:ext cx="5863922" cy="1013791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8C655B36-43C9-1C8E-D962-09FEB94646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84" y="991156"/>
            <a:ext cx="3128478" cy="68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0992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ED66DE-6618-E987-D23A-95781AE67505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6" name="Pealkiri 1">
            <a:extLst>
              <a:ext uri="{FF2B5EF4-FFF2-40B4-BE49-F238E27FC236}">
                <a16:creationId xmlns:a16="http://schemas.microsoft.com/office/drawing/2014/main" id="{29CC3BBD-C24A-AE05-734F-7CAB04C04D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66950" y="4489938"/>
            <a:ext cx="6133388" cy="1681982"/>
          </a:xfrm>
          <a:noFill/>
          <a:ln>
            <a:noFill/>
          </a:ln>
        </p:spPr>
        <p:txBody>
          <a:bodyPr anchor="b">
            <a:normAutofit/>
          </a:bodyPr>
          <a:lstStyle>
            <a:lvl1pPr algn="l">
              <a:lnSpc>
                <a:spcPts val="5840"/>
              </a:lnSpc>
              <a:defRPr sz="150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F1534296-1FC2-7BBF-76C9-1889F6995F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84" y="991156"/>
            <a:ext cx="3128478" cy="681924"/>
          </a:xfrm>
          <a:prstGeom prst="rect">
            <a:avLst/>
          </a:prstGeom>
        </p:spPr>
      </p:pic>
      <p:sp>
        <p:nvSpPr>
          <p:cNvPr id="17" name="Alapealkiri 2">
            <a:extLst>
              <a:ext uri="{FF2B5EF4-FFF2-40B4-BE49-F238E27FC236}">
                <a16:creationId xmlns:a16="http://schemas.microsoft.com/office/drawing/2014/main" id="{AD93A180-D842-5288-491E-126AF3AE12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6949" y="1141629"/>
            <a:ext cx="6133388" cy="2961447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800" b="1" i="0">
                <a:solidFill>
                  <a:schemeClr val="bg1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1974158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27EE0F-A7D2-7733-85A5-7FD8660E4F3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5" name="Alapealkiri 2">
            <a:extLst>
              <a:ext uri="{FF2B5EF4-FFF2-40B4-BE49-F238E27FC236}">
                <a16:creationId xmlns:a16="http://schemas.microsoft.com/office/drawing/2014/main" id="{BBB00E0F-2EBE-8EEF-E67E-EFCCBE2AED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550" y="1791728"/>
            <a:ext cx="8241958" cy="4403639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400" b="0" i="0">
                <a:solidFill>
                  <a:schemeClr val="bg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8824046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F8FB36A-ECB0-45A1-9460-1C7268B84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4AA1C50-FD0B-4A6F-8BF9-5E203EB14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Jaluse kohatäide 4">
            <a:extLst>
              <a:ext uri="{FF2B5EF4-FFF2-40B4-BE49-F238E27FC236}">
                <a16:creationId xmlns:a16="http://schemas.microsoft.com/office/drawing/2014/main" id="{42C83CF1-3E01-15C6-545A-0718BB77B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5" name="Slaidinumbri kohatäide 5">
            <a:extLst>
              <a:ext uri="{FF2B5EF4-FFF2-40B4-BE49-F238E27FC236}">
                <a16:creationId xmlns:a16="http://schemas.microsoft.com/office/drawing/2014/main" id="{8646C22C-99CD-A7F7-43DF-2DEC292BA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473397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B4AA1C50-FD0B-4A6F-8BF9-5E203EB14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550" y="1099751"/>
            <a:ext cx="10906900" cy="4565553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Jaluse kohatäide 4">
            <a:extLst>
              <a:ext uri="{FF2B5EF4-FFF2-40B4-BE49-F238E27FC236}">
                <a16:creationId xmlns:a16="http://schemas.microsoft.com/office/drawing/2014/main" id="{6E89DA6D-D3C3-1A95-630B-3CF4FEDA0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1C84BE59-0BDC-3EFA-E2F0-A66AE93FF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1" name="Pealkiri 1">
            <a:extLst>
              <a:ext uri="{FF2B5EF4-FFF2-40B4-BE49-F238E27FC236}">
                <a16:creationId xmlns:a16="http://schemas.microsoft.com/office/drawing/2014/main" id="{54E47919-C214-A88C-1038-ADFB57D50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305320"/>
            <a:ext cx="10906900" cy="79443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000" b="1" i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483488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lapealkiri 2">
            <a:extLst>
              <a:ext uri="{FF2B5EF4-FFF2-40B4-BE49-F238E27FC236}">
                <a16:creationId xmlns:a16="http://schemas.microsoft.com/office/drawing/2014/main" id="{0A1840C4-2571-B934-E078-BDF17C003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550" y="4929808"/>
            <a:ext cx="7957930" cy="844827"/>
          </a:xfrm>
        </p:spPr>
        <p:txBody>
          <a:bodyPr anchor="t">
            <a:normAutofit/>
          </a:bodyPr>
          <a:lstStyle>
            <a:lvl1pPr marL="0" indent="0" algn="l">
              <a:buNone/>
              <a:defRPr sz="25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B4DB0E96-A551-FA3B-77DA-5055313A85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2550" y="2385391"/>
            <a:ext cx="7957930" cy="2365513"/>
          </a:xfrm>
          <a:noFill/>
          <a:ln>
            <a:noFill/>
          </a:ln>
        </p:spPr>
        <p:txBody>
          <a:bodyPr anchor="b">
            <a:normAutofit/>
          </a:bodyPr>
          <a:lstStyle>
            <a:lvl1pPr algn="l">
              <a:lnSpc>
                <a:spcPts val="4740"/>
              </a:lnSpc>
              <a:defRPr sz="4600" b="1" i="0">
                <a:solidFill>
                  <a:srgbClr val="00973A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768292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A036A36-0F23-4A14-BC77-D2A2ED85E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F2B980E5-F1EA-4410-8B4B-E47991E468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2849" y="1825625"/>
            <a:ext cx="5377250" cy="38496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7B9EF3AF-8A66-4294-AB5D-6A261F163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77250" cy="38496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59BA1E15-30A9-AE5B-9A0B-CDE073448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A514730-B4BB-35E7-330E-0FF9E23B1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519947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719EEBD-D74B-43DA-81EA-F7FBF8167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365125"/>
            <a:ext cx="109069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5025F53D-6DAF-484D-8969-B69FE25C7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550" y="1681163"/>
            <a:ext cx="535502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600341FF-558B-4A09-9769-74E54CD9C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550" y="2505075"/>
            <a:ext cx="5355025" cy="31602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5DF366CD-2B8D-4177-94BA-FDD70C95FF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3772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18B704D8-03AA-4432-8D8B-ACBA6373E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377250" cy="31602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Jaluse kohatäide 4">
            <a:extLst>
              <a:ext uri="{FF2B5EF4-FFF2-40B4-BE49-F238E27FC236}">
                <a16:creationId xmlns:a16="http://schemas.microsoft.com/office/drawing/2014/main" id="{9C4D08E5-C928-F4BF-6736-D1323C79C6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8" name="Slaidinumbri kohatäide 5">
            <a:extLst>
              <a:ext uri="{FF2B5EF4-FFF2-40B4-BE49-F238E27FC236}">
                <a16:creationId xmlns:a16="http://schemas.microsoft.com/office/drawing/2014/main" id="{BCC62577-EE78-ACB3-F4D6-3B4C3435D3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487537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4E7F5BB-191E-4F41-ACF9-62734578A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Jaluse kohatäide 4">
            <a:extLst>
              <a:ext uri="{FF2B5EF4-FFF2-40B4-BE49-F238E27FC236}">
                <a16:creationId xmlns:a16="http://schemas.microsoft.com/office/drawing/2014/main" id="{BD7B6573-7F7B-BD6F-1CC2-6DD78936E7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4" name="Slaidinumbri kohatäide 5">
            <a:extLst>
              <a:ext uri="{FF2B5EF4-FFF2-40B4-BE49-F238E27FC236}">
                <a16:creationId xmlns:a16="http://schemas.microsoft.com/office/drawing/2014/main" id="{C02D0EDC-A9A7-D219-37F8-62B5814DEA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7124998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aluse kohatäide 4">
            <a:extLst>
              <a:ext uri="{FF2B5EF4-FFF2-40B4-BE49-F238E27FC236}">
                <a16:creationId xmlns:a16="http://schemas.microsoft.com/office/drawing/2014/main" id="{DF47B547-4F84-450D-4D3C-D19773FB93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3" name="Slaidinumbri kohatäide 5">
            <a:extLst>
              <a:ext uri="{FF2B5EF4-FFF2-40B4-BE49-F238E27FC236}">
                <a16:creationId xmlns:a16="http://schemas.microsoft.com/office/drawing/2014/main" id="{AB3A7ECF-11B3-9B54-DEE4-7FB8BF70BE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6145165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394756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679B40-C878-851A-CBD1-63B64E84D7D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360287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aption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E5A6940-E1AF-4123-BB4A-2EBC50269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365125"/>
            <a:ext cx="3932237" cy="16922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C5BF9F0C-FE58-45C6-92F1-578C58D2A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A34889A5-5DFB-497F-961A-AD76FA5DB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550" y="2241395"/>
            <a:ext cx="3932237" cy="33685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05508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45F9D461-77D2-4B93-B303-320F40903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457200"/>
            <a:ext cx="41294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142634E4-E955-4255-9BC2-C1D9D94AD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B4E499AC-BA66-4324-90DA-DD7D4A4FC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550" y="2226364"/>
            <a:ext cx="4129475" cy="34687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62643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9B81F5-45C3-9382-91F4-E82716F9868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9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45F9D461-77D2-4B93-B303-320F40903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457200"/>
            <a:ext cx="4129475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142634E4-E955-4255-9BC2-C1D9D94AD4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6" name="Teksti kohatäide 3">
            <a:extLst>
              <a:ext uri="{FF2B5EF4-FFF2-40B4-BE49-F238E27FC236}">
                <a16:creationId xmlns:a16="http://schemas.microsoft.com/office/drawing/2014/main" id="{CDF74663-9FB3-A142-98B8-8A7363C55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550" y="2226364"/>
            <a:ext cx="4129475" cy="346875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C9939422-9090-B54B-85AC-1DEE8A79FD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2" y="6030202"/>
            <a:ext cx="1647082" cy="3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117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with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FC3EEEF-500C-4CE0-9C50-79DF4365C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126D6CA6-CBB4-43A0-B676-7F53BA0D8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Jaluse kohatäide 4">
            <a:extLst>
              <a:ext uri="{FF2B5EF4-FFF2-40B4-BE49-F238E27FC236}">
                <a16:creationId xmlns:a16="http://schemas.microsoft.com/office/drawing/2014/main" id="{695EBA8C-8506-B3D2-AF93-C52906C8C1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5" name="Slaidinumbri kohatäide 5">
            <a:extLst>
              <a:ext uri="{FF2B5EF4-FFF2-40B4-BE49-F238E27FC236}">
                <a16:creationId xmlns:a16="http://schemas.microsoft.com/office/drawing/2014/main" id="{4C6E4153-8F03-FA88-FD4A-425C85628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144541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D956494F-060F-4CB4-9CE5-8D169C6188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824550" cy="52885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96BC70E0-D1B3-4A6B-9981-79FE15EE6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2885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Jaluse kohatäide 4">
            <a:extLst>
              <a:ext uri="{FF2B5EF4-FFF2-40B4-BE49-F238E27FC236}">
                <a16:creationId xmlns:a16="http://schemas.microsoft.com/office/drawing/2014/main" id="{E88F9413-1555-7847-08C0-504C213636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5" name="Slaidinumbri kohatäide 5">
            <a:extLst>
              <a:ext uri="{FF2B5EF4-FFF2-40B4-BE49-F238E27FC236}">
                <a16:creationId xmlns:a16="http://schemas.microsoft.com/office/drawing/2014/main" id="{C932D2B9-18F2-1F2F-9DD7-EBB733ADCF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4229746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43A905-04D2-B57A-DB80-6B9B1BE0AFE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7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3" name="Teksti kohatäide 3">
            <a:extLst>
              <a:ext uri="{FF2B5EF4-FFF2-40B4-BE49-F238E27FC236}">
                <a16:creationId xmlns:a16="http://schemas.microsoft.com/office/drawing/2014/main" id="{5F5157FB-364A-42BE-D55D-7ED4C4BF0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82222" y="6040681"/>
            <a:ext cx="4767228" cy="388620"/>
          </a:xfrm>
        </p:spPr>
        <p:txBody>
          <a:bodyPr anchor="ctr">
            <a:normAutofit/>
          </a:bodyPr>
          <a:lstStyle>
            <a:lvl1pPr marL="0" indent="0" algn="r"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5B604463-200C-72AD-2B87-1A34B723C1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2" y="6030202"/>
            <a:ext cx="1647082" cy="3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4510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4 GRAAFIKUT + TEKST 2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1127448" y="1128808"/>
            <a:ext cx="4264443" cy="282725"/>
          </a:xfrm>
          <a:prstGeom prst="round2SameRect">
            <a:avLst>
              <a:gd name="adj1" fmla="val 0"/>
              <a:gd name="adj2" fmla="val 0"/>
            </a:avLst>
          </a:prstGeom>
          <a:noFill/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Chart Placeholder 16"/>
          <p:cNvSpPr>
            <a:spLocks noGrp="1"/>
          </p:cNvSpPr>
          <p:nvPr>
            <p:ph type="chart" sz="quarter" idx="22"/>
          </p:nvPr>
        </p:nvSpPr>
        <p:spPr>
          <a:xfrm>
            <a:off x="1127448" y="1520162"/>
            <a:ext cx="4264443" cy="2288223"/>
          </a:xfrm>
        </p:spPr>
        <p:txBody>
          <a:bodyPr/>
          <a:lstStyle>
            <a:lvl1pPr marL="176209" indent="-176209">
              <a:defRPr sz="18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48652" y="261021"/>
            <a:ext cx="11317707" cy="677108"/>
          </a:xfrm>
        </p:spPr>
        <p:txBody>
          <a:bodyPr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4371" y="6300877"/>
            <a:ext cx="1133923" cy="372979"/>
          </a:xfrm>
          <a:prstGeom prst="rect">
            <a:avLst/>
          </a:prstGeom>
        </p:spPr>
      </p:pic>
      <p:sp>
        <p:nvSpPr>
          <p:cNvPr id="21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6240016" y="1128808"/>
            <a:ext cx="4264443" cy="282725"/>
          </a:xfrm>
          <a:prstGeom prst="round2SameRect">
            <a:avLst>
              <a:gd name="adj1" fmla="val 0"/>
              <a:gd name="adj2" fmla="val 0"/>
            </a:avLst>
          </a:prstGeom>
          <a:noFill/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Chart Placeholder 16"/>
          <p:cNvSpPr>
            <a:spLocks noGrp="1"/>
          </p:cNvSpPr>
          <p:nvPr>
            <p:ph type="chart" sz="quarter" idx="24"/>
          </p:nvPr>
        </p:nvSpPr>
        <p:spPr>
          <a:xfrm>
            <a:off x="6239786" y="1520162"/>
            <a:ext cx="4283289" cy="2288223"/>
          </a:xfrm>
        </p:spPr>
        <p:txBody>
          <a:bodyPr/>
          <a:lstStyle>
            <a:lvl1pPr marL="176209" indent="-176209">
              <a:defRPr sz="18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5"/>
          </p:nvPr>
        </p:nvSpPr>
        <p:spPr>
          <a:xfrm>
            <a:off x="1127448" y="4024408"/>
            <a:ext cx="4264443" cy="282725"/>
          </a:xfrm>
          <a:prstGeom prst="round2SameRect">
            <a:avLst>
              <a:gd name="adj1" fmla="val 0"/>
              <a:gd name="adj2" fmla="val 0"/>
            </a:avLst>
          </a:prstGeom>
          <a:noFill/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Chart Placeholder 16"/>
          <p:cNvSpPr>
            <a:spLocks noGrp="1"/>
          </p:cNvSpPr>
          <p:nvPr>
            <p:ph type="chart" sz="quarter" idx="26"/>
          </p:nvPr>
        </p:nvSpPr>
        <p:spPr>
          <a:xfrm>
            <a:off x="1127448" y="4415762"/>
            <a:ext cx="4264443" cy="2288223"/>
          </a:xfrm>
        </p:spPr>
        <p:txBody>
          <a:bodyPr/>
          <a:lstStyle>
            <a:lvl1pPr marL="176209" indent="-176209">
              <a:defRPr sz="180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240016" y="4024408"/>
            <a:ext cx="4264443" cy="282725"/>
          </a:xfrm>
          <a:prstGeom prst="round2SameRect">
            <a:avLst>
              <a:gd name="adj1" fmla="val 0"/>
              <a:gd name="adj2" fmla="val 0"/>
            </a:avLst>
          </a:prstGeom>
          <a:noFill/>
        </p:spPr>
        <p:txBody>
          <a:bodyPr anchor="ctr"/>
          <a:lstStyle>
            <a:lvl1pPr marL="0" indent="0" algn="l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Chart Placeholder 16"/>
          <p:cNvSpPr>
            <a:spLocks noGrp="1"/>
          </p:cNvSpPr>
          <p:nvPr>
            <p:ph type="chart" sz="quarter" idx="28"/>
          </p:nvPr>
        </p:nvSpPr>
        <p:spPr>
          <a:xfrm>
            <a:off x="6239786" y="4415762"/>
            <a:ext cx="4283289" cy="2288223"/>
          </a:xfrm>
        </p:spPr>
        <p:txBody>
          <a:bodyPr/>
          <a:lstStyle>
            <a:lvl1pPr marL="176209" indent="-176209">
              <a:defRPr sz="1800"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639737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image" Target="../media/image6.png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image" Target="../media/image1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image" Target="../media/image18.png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95F739-8DFC-1307-06F8-9C3D38C4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D2B086-12BB-6FE6-11B8-177B81095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6D34F-C0BF-958C-99CF-632ED39CCC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B9CF0-F7D8-4F72-9C87-A037F90381F5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7374B-B6DE-0AAB-6C8C-A6A642BEF4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3D0AD-5D63-DBD6-264F-21FD14D3A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94A97-7891-4302-944C-D4AF74BE700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3167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>
            <a:spLocks noGrp="1"/>
          </p:cNvSpPr>
          <p:nvPr>
            <p:ph type="title"/>
          </p:nvPr>
        </p:nvSpPr>
        <p:spPr>
          <a:xfrm>
            <a:off x="609600" y="5356762"/>
            <a:ext cx="46736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793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body" idx="1"/>
          </p:nvPr>
        </p:nvSpPr>
        <p:spPr>
          <a:xfrm>
            <a:off x="5689601" y="790223"/>
            <a:ext cx="5892799" cy="533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88" name="Google Shape;88;p21"/>
          <p:cNvSpPr txBox="1">
            <a:spLocks noGrp="1"/>
          </p:cNvSpPr>
          <p:nvPr>
            <p:ph type="ftr" idx="11"/>
          </p:nvPr>
        </p:nvSpPr>
        <p:spPr>
          <a:xfrm>
            <a:off x="1727199" y="6356351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t-EE"/>
          </a:p>
        </p:txBody>
      </p:sp>
      <p:sp>
        <p:nvSpPr>
          <p:cNvPr id="89" name="Google Shape;89;p21"/>
          <p:cNvSpPr txBox="1">
            <a:spLocks noGrp="1"/>
          </p:cNvSpPr>
          <p:nvPr>
            <p:ph type="sldNum" idx="12"/>
          </p:nvPr>
        </p:nvSpPr>
        <p:spPr>
          <a:xfrm>
            <a:off x="10780894" y="68431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  <p:pic>
        <p:nvPicPr>
          <p:cNvPr id="90" name="Google Shape;90;p2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663951" y="6165448"/>
            <a:ext cx="1259152" cy="4141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59685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5733" y="3334307"/>
            <a:ext cx="4673600" cy="2831544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1677" y="789520"/>
            <a:ext cx="5892799" cy="5375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1"/>
            <a:ext cx="1117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7" b="0" i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F0133A3-83C5-894C-915D-658F2BE55E1F}" type="datetime1">
              <a:rPr lang="en-US" smtClean="0"/>
              <a:pPr/>
              <a:t>2/1/2024</a:t>
            </a:fld>
            <a:endParaRPr lang="mr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7199" y="6356351"/>
            <a:ext cx="45832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7" b="0" i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80894" y="68431"/>
            <a:ext cx="1332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 b="0" i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E870F14A-C125-CE4F-B743-067F02B9C1E4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0E6A29-2548-4F64-A9E7-FB7E76378782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3951" y="6165448"/>
            <a:ext cx="1259152" cy="41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9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  <p:sldLayoutId id="2147483769" r:id="rId18"/>
    <p:sldLayoutId id="2147483770" r:id="rId19"/>
    <p:sldLayoutId id="2147483771" r:id="rId20"/>
    <p:sldLayoutId id="2147483772" r:id="rId21"/>
    <p:sldLayoutId id="2147483773" r:id="rId22"/>
    <p:sldLayoutId id="2147483774" r:id="rId23"/>
  </p:sldLayoutIdLst>
  <p:txStyles>
    <p:titleStyle>
      <a:lvl1pPr algn="l" defTabSz="609585" rtl="0" eaLnBrk="1" latinLnBrk="0" hangingPunct="1">
        <a:spcBef>
          <a:spcPct val="0"/>
        </a:spcBef>
        <a:buNone/>
        <a:defRPr sz="5867" b="1" i="0" kern="1200">
          <a:solidFill>
            <a:srgbClr val="007934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spcAft>
          <a:spcPts val="0"/>
        </a:spcAft>
        <a:buFont typeface="Arial"/>
        <a:buChar char="•"/>
        <a:defRPr sz="2667" b="0" i="0" kern="1200">
          <a:solidFill>
            <a:schemeClr val="accent5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b="0" i="0" kern="1200">
          <a:solidFill>
            <a:schemeClr val="accent5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667" b="0" i="0" kern="1200">
          <a:solidFill>
            <a:schemeClr val="accent5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chemeClr val="accent5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400" b="0" i="0" kern="1200">
          <a:solidFill>
            <a:schemeClr val="accent5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3">
          <p15:clr>
            <a:srgbClr val="F26B43"/>
          </p15:clr>
        </p15:guide>
        <p15:guide id="2" pos="272">
          <p15:clr>
            <a:srgbClr val="F26B43"/>
          </p15:clr>
        </p15:guide>
        <p15:guide id="3" pos="5465">
          <p15:clr>
            <a:srgbClr val="F26B43"/>
          </p15:clr>
        </p15:guide>
        <p15:guide id="4" orient="horz" pos="291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>
            <a:spLocks noGrp="1"/>
          </p:cNvSpPr>
          <p:nvPr>
            <p:ph type="title"/>
          </p:nvPr>
        </p:nvSpPr>
        <p:spPr>
          <a:xfrm>
            <a:off x="609600" y="5356764"/>
            <a:ext cx="46736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793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793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body" idx="1"/>
          </p:nvPr>
        </p:nvSpPr>
        <p:spPr>
          <a:xfrm>
            <a:off x="5689602" y="790223"/>
            <a:ext cx="5892799" cy="533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dt" idx="10"/>
          </p:nvPr>
        </p:nvSpPr>
        <p:spPr>
          <a:xfrm>
            <a:off x="609602" y="6356352"/>
            <a:ext cx="11175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9053D3A3-73BD-476F-8793-F98744DB5733}" type="datetimeFigureOut">
              <a:rPr lang="et-EE" smtClean="0"/>
              <a:t>01.02.2024</a:t>
            </a:fld>
            <a:endParaRPr lang="et-EE"/>
          </a:p>
        </p:txBody>
      </p:sp>
      <p:sp>
        <p:nvSpPr>
          <p:cNvPr id="88" name="Google Shape;88;p21"/>
          <p:cNvSpPr txBox="1">
            <a:spLocks noGrp="1"/>
          </p:cNvSpPr>
          <p:nvPr>
            <p:ph type="ftr" idx="11"/>
          </p:nvPr>
        </p:nvSpPr>
        <p:spPr>
          <a:xfrm>
            <a:off x="1727201" y="6356352"/>
            <a:ext cx="45832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t-EE"/>
          </a:p>
        </p:txBody>
      </p:sp>
      <p:sp>
        <p:nvSpPr>
          <p:cNvPr id="89" name="Google Shape;89;p21"/>
          <p:cNvSpPr txBox="1">
            <a:spLocks noGrp="1"/>
          </p:cNvSpPr>
          <p:nvPr>
            <p:ph type="sldNum" idx="12"/>
          </p:nvPr>
        </p:nvSpPr>
        <p:spPr>
          <a:xfrm>
            <a:off x="10780896" y="68432"/>
            <a:ext cx="133208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67" b="0" i="0" u="none" strike="noStrike" cap="none">
                <a:solidFill>
                  <a:srgbClr val="8B90A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61665C18-8FFF-4433-A555-22AC01C6B917}" type="slidenum">
              <a:rPr lang="et-EE" smtClean="0"/>
              <a:t>‹#›</a:t>
            </a:fld>
            <a:endParaRPr lang="et-EE"/>
          </a:p>
        </p:txBody>
      </p:sp>
      <p:pic>
        <p:nvPicPr>
          <p:cNvPr id="90" name="Google Shape;90;p21"/>
          <p:cNvPicPr preferRelativeResize="0"/>
          <p:nvPr/>
        </p:nvPicPr>
        <p:blipFill rotWithShape="1">
          <a:blip r:embed="rId1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1"/>
          <p:cNvPicPr preferRelativeResize="0"/>
          <p:nvPr/>
        </p:nvPicPr>
        <p:blipFill rotWithShape="1">
          <a:blip r:embed="rId1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3951" y="6165449"/>
            <a:ext cx="1259152" cy="4141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24755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D4A105B-22E9-0056-3950-F12D791F7E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2AEE4DDA-5FBB-4943-978D-4CA9BDEB8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365125"/>
            <a:ext cx="10906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EDA30641-9691-446C-8ABE-1DE0113FC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550" y="1825625"/>
            <a:ext cx="10906900" cy="3839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F4BE0379-1E6E-4BA2-ECC3-F1BAED667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BB740599-973F-896F-B829-542B0E6A5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9" name="Picture 8" descr="A green text with a black background&#10;&#10;Description automatically generated">
            <a:extLst>
              <a:ext uri="{FF2B5EF4-FFF2-40B4-BE49-F238E27FC236}">
                <a16:creationId xmlns:a16="http://schemas.microsoft.com/office/drawing/2014/main" id="{7AC0B362-9E27-6626-001E-04031FA743A9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2" y="6030203"/>
            <a:ext cx="1647080" cy="35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5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</p:sldLayoutIdLst>
  <p:hf sldNum="0" hdr="0" ftr="0" dt="0"/>
  <p:txStyles>
    <p:titleStyle>
      <a:lvl1pPr algn="l" defTabSz="914400" rtl="0" eaLnBrk="1" latinLnBrk="0" hangingPunct="1">
        <a:lnSpc>
          <a:spcPts val="4040"/>
        </a:lnSpc>
        <a:spcBef>
          <a:spcPct val="0"/>
        </a:spcBef>
        <a:buNone/>
        <a:defRPr sz="3400" b="1" i="0" kern="1200">
          <a:solidFill>
            <a:srgbClr val="00973A"/>
          </a:solidFill>
          <a:latin typeface="Arial" panose="020B0604020202020204" pitchFamily="34" charset="0"/>
          <a:ea typeface="Inter" panose="020B05020300000000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400" b="0" i="0" kern="1200">
          <a:solidFill>
            <a:srgbClr val="2B2E36"/>
          </a:solidFill>
          <a:latin typeface="Arial" panose="020B0604020202020204" pitchFamily="34" charset="0"/>
          <a:ea typeface="Inter Medium" panose="02000503000000020004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000" b="0" i="0" kern="1200">
          <a:solidFill>
            <a:srgbClr val="2B2E36"/>
          </a:solidFill>
          <a:latin typeface="Arial" panose="020B0604020202020204" pitchFamily="34" charset="0"/>
          <a:ea typeface="Inter Medium" panose="02000503000000020004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b="0" i="0" kern="1200">
          <a:solidFill>
            <a:srgbClr val="2B2E36"/>
          </a:solidFill>
          <a:latin typeface="Arial" panose="020B0604020202020204" pitchFamily="34" charset="0"/>
          <a:ea typeface="Inter Medium" panose="02000503000000020004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b="0" i="0" kern="1200">
          <a:solidFill>
            <a:srgbClr val="2B2E36"/>
          </a:solidFill>
          <a:latin typeface="Arial" panose="020B0604020202020204" pitchFamily="34" charset="0"/>
          <a:ea typeface="Inter Medium" panose="02000503000000020004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b="0" i="0" kern="1200">
          <a:solidFill>
            <a:srgbClr val="2B2E36"/>
          </a:solidFill>
          <a:latin typeface="Arial" panose="020B0604020202020204" pitchFamily="34" charset="0"/>
          <a:ea typeface="Inter Medium" panose="02000503000000020004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D4A105B-22E9-0056-3950-F12D791F7E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E"/>
          </a:p>
        </p:txBody>
      </p:sp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2AEE4DDA-5FBB-4943-978D-4CA9BDEB8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365125"/>
            <a:ext cx="10906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EDA30641-9691-446C-8ABE-1DE0113FC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550" y="1825625"/>
            <a:ext cx="10906900" cy="3839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F4BE0379-1E6E-4BA2-ECC3-F1BAED667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81415" y="6089349"/>
            <a:ext cx="7451125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BB740599-973F-896F-B829-542B0E6A5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02528" y="6089349"/>
            <a:ext cx="104692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rgbClr val="2B2E36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fld id="{0085D86C-7187-4CF2-94C7-ED50C1E71139}" type="slidenum">
              <a:rPr lang="et-EE" smtClean="0"/>
              <a:pPr/>
              <a:t>‹#›</a:t>
            </a:fld>
            <a:endParaRPr lang="et-EE"/>
          </a:p>
        </p:txBody>
      </p:sp>
      <p:pic>
        <p:nvPicPr>
          <p:cNvPr id="9" name="Picture 8" descr="A green text with a black background&#10;&#10;Description automatically generated">
            <a:extLst>
              <a:ext uri="{FF2B5EF4-FFF2-40B4-BE49-F238E27FC236}">
                <a16:creationId xmlns:a16="http://schemas.microsoft.com/office/drawing/2014/main" id="{7AC0B362-9E27-6626-001E-04031FA743A9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2" y="6030203"/>
            <a:ext cx="1647080" cy="35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2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  <p:sldLayoutId id="2147483902" r:id="rId18"/>
    <p:sldLayoutId id="2147483903" r:id="rId19"/>
  </p:sldLayoutIdLst>
  <p:hf sldNum="0" hdr="0" ftr="0" dt="0"/>
  <p:txStyles>
    <p:titleStyle>
      <a:lvl1pPr algn="l" defTabSz="914400" rtl="0" eaLnBrk="1" latinLnBrk="0" hangingPunct="1">
        <a:lnSpc>
          <a:spcPts val="4040"/>
        </a:lnSpc>
        <a:spcBef>
          <a:spcPct val="0"/>
        </a:spcBef>
        <a:buNone/>
        <a:defRPr sz="3400" b="1" i="0" kern="1200">
          <a:solidFill>
            <a:srgbClr val="00973A"/>
          </a:solidFill>
          <a:latin typeface="Arial" panose="020B0604020202020204" pitchFamily="34" charset="0"/>
          <a:ea typeface="Inter" panose="020B05020300000000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rgbClr val="2B2E36"/>
          </a:solidFill>
          <a:latin typeface="Arial" panose="020B0604020202020204" pitchFamily="34" charset="0"/>
          <a:ea typeface="Inter Medium" panose="02000503000000020004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b="0" i="0" kern="1200">
          <a:solidFill>
            <a:srgbClr val="2B2E36"/>
          </a:solidFill>
          <a:latin typeface="Arial" panose="020B0604020202020204" pitchFamily="34" charset="0"/>
          <a:ea typeface="Inter Medium" panose="02000503000000020004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rgbClr val="2B2E36"/>
          </a:solidFill>
          <a:latin typeface="Arial" panose="020B0604020202020204" pitchFamily="34" charset="0"/>
          <a:ea typeface="Inter Medium" panose="02000503000000020004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rgbClr val="2B2E36"/>
          </a:solidFill>
          <a:latin typeface="Arial" panose="020B0604020202020204" pitchFamily="34" charset="0"/>
          <a:ea typeface="Inter Medium" panose="02000503000000020004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>
          <a:solidFill>
            <a:srgbClr val="2B2E36"/>
          </a:solidFill>
          <a:latin typeface="Arial" panose="020B0604020202020204" pitchFamily="34" charset="0"/>
          <a:ea typeface="Inter Medium" panose="02000503000000020004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sv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" Type="http://schemas.openxmlformats.org/officeDocument/2006/relationships/image" Target="../media/image34.svg"/><Relationship Id="rId21" Type="http://schemas.openxmlformats.org/officeDocument/2006/relationships/image" Target="../media/image52.svg"/><Relationship Id="rId7" Type="http://schemas.openxmlformats.org/officeDocument/2006/relationships/image" Target="../media/image38.svg"/><Relationship Id="rId12" Type="http://schemas.openxmlformats.org/officeDocument/2006/relationships/image" Target="../media/image43.png"/><Relationship Id="rId17" Type="http://schemas.openxmlformats.org/officeDocument/2006/relationships/image" Target="../media/image48.svg"/><Relationship Id="rId25" Type="http://schemas.openxmlformats.org/officeDocument/2006/relationships/image" Target="../media/image56.sv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29" Type="http://schemas.openxmlformats.org/officeDocument/2006/relationships/image" Target="../media/image60.sv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24" Type="http://schemas.openxmlformats.org/officeDocument/2006/relationships/image" Target="../media/image55.png"/><Relationship Id="rId5" Type="http://schemas.openxmlformats.org/officeDocument/2006/relationships/image" Target="../media/image36.svg"/><Relationship Id="rId15" Type="http://schemas.openxmlformats.org/officeDocument/2006/relationships/image" Target="../media/image46.svg"/><Relationship Id="rId23" Type="http://schemas.openxmlformats.org/officeDocument/2006/relationships/image" Target="../media/image54.svg"/><Relationship Id="rId28" Type="http://schemas.openxmlformats.org/officeDocument/2006/relationships/image" Target="../media/image59.png"/><Relationship Id="rId10" Type="http://schemas.openxmlformats.org/officeDocument/2006/relationships/image" Target="../media/image41.png"/><Relationship Id="rId19" Type="http://schemas.openxmlformats.org/officeDocument/2006/relationships/image" Target="../media/image50.svg"/><Relationship Id="rId31" Type="http://schemas.openxmlformats.org/officeDocument/2006/relationships/image" Target="../media/image62.svg"/><Relationship Id="rId4" Type="http://schemas.openxmlformats.org/officeDocument/2006/relationships/image" Target="../media/image35.png"/><Relationship Id="rId9" Type="http://schemas.openxmlformats.org/officeDocument/2006/relationships/image" Target="../media/image40.sv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58.svg"/><Relationship Id="rId30" Type="http://schemas.openxmlformats.org/officeDocument/2006/relationships/image" Target="../media/image6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7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>
            <a:extLst>
              <a:ext uri="{FF2B5EF4-FFF2-40B4-BE49-F238E27FC236}">
                <a16:creationId xmlns:a16="http://schemas.microsoft.com/office/drawing/2014/main" id="{C82572E7-FFEC-8EF1-CF7B-8C1E4F6F0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45040" y="3600976"/>
            <a:ext cx="6695239" cy="1811232"/>
          </a:xfrm>
        </p:spPr>
        <p:txBody>
          <a:bodyPr>
            <a:noAutofit/>
          </a:bodyPr>
          <a:lstStyle/>
          <a:p>
            <a:pPr algn="l"/>
            <a:r>
              <a:rPr lang="et-EE" sz="6000" b="1" dirty="0"/>
              <a:t>Keemia-transformatsioon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1EE3C9C-B73A-43E0-E36B-F422FBD10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3513" y="0"/>
            <a:ext cx="8984974" cy="33205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4D3ACC-8403-4E7F-238A-CA696E65D2A8}"/>
              </a:ext>
            </a:extLst>
          </p:cNvPr>
          <p:cNvSpPr txBox="1"/>
          <p:nvPr/>
        </p:nvSpPr>
        <p:spPr>
          <a:xfrm>
            <a:off x="4145040" y="5294451"/>
            <a:ext cx="6096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2024 – 2050</a:t>
            </a:r>
            <a:endParaRPr kumimoji="0" lang="et-EE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744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E6661B-1BD8-5874-E656-7274E59A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Meie ambitsioon aastaks 2045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ADA220-F597-B046-954F-53F1B43330E9}"/>
              </a:ext>
            </a:extLst>
          </p:cNvPr>
          <p:cNvSpPr txBox="1"/>
          <p:nvPr/>
        </p:nvSpPr>
        <p:spPr>
          <a:xfrm>
            <a:off x="2645184" y="2443661"/>
            <a:ext cx="22250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Turukindlus ja lisandväärtus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B36154-B249-755F-A585-D0DF9F7F8A66}"/>
              </a:ext>
            </a:extLst>
          </p:cNvPr>
          <p:cNvSpPr txBox="1"/>
          <p:nvPr/>
        </p:nvSpPr>
        <p:spPr>
          <a:xfrm>
            <a:off x="7558531" y="2443661"/>
            <a:ext cx="31351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Keskkonnajälje ja -riskide </a:t>
            </a:r>
            <a:b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</a:b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vähendamine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EF604A-05AA-8CD3-E2E6-523801F32B52}"/>
              </a:ext>
            </a:extLst>
          </p:cNvPr>
          <p:cNvSpPr txBox="1"/>
          <p:nvPr/>
        </p:nvSpPr>
        <p:spPr>
          <a:xfrm>
            <a:off x="2645184" y="4082797"/>
            <a:ext cx="23397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Kapitali tulemuslik kasutamine</a:t>
            </a:r>
            <a:endParaRPr kumimoji="0" lang="et-EE" sz="2000" b="0" i="0" u="none" strike="noStrike" kern="120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9A669F-46EC-E308-7789-8CBFB1E355DD}"/>
              </a:ext>
            </a:extLst>
          </p:cNvPr>
          <p:cNvSpPr txBox="1"/>
          <p:nvPr/>
        </p:nvSpPr>
        <p:spPr>
          <a:xfrm>
            <a:off x="7558531" y="4082797"/>
            <a:ext cx="28473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Grupi kliimaeesmärkide saavutamine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9EABC2A-37B2-7B2E-A165-7D021A21D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5317" y="3947419"/>
            <a:ext cx="991956" cy="92110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87BBDE4-859C-0FB5-0056-34C9155DE2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78797" y="2288776"/>
            <a:ext cx="1044996" cy="907774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56DE032-33F8-1EF3-797F-E89EF2854F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42463" y="3899308"/>
            <a:ext cx="953742" cy="101732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B46A097C-D654-0D14-9E60-55F5EEE59F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07751" y="2234814"/>
            <a:ext cx="1023167" cy="101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39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5C017-CFF0-ECBF-5E8E-2E21802B0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550" y="464516"/>
            <a:ext cx="10906900" cy="13255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t-EE" dirty="0"/>
              <a:t>Vähendame keskkonnamõju ja suurendame konkurentsivõimet</a:t>
            </a:r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D8E57648-27A9-6C80-40F5-2DEF5EE8DAEC}"/>
              </a:ext>
            </a:extLst>
          </p:cNvPr>
          <p:cNvSpPr txBox="1">
            <a:spLocks/>
          </p:cNvSpPr>
          <p:nvPr/>
        </p:nvSpPr>
        <p:spPr>
          <a:xfrm>
            <a:off x="671327" y="4109204"/>
            <a:ext cx="2008200" cy="60016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8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Roboto"/>
              </a:rPr>
              <a:t>Ringmajandus</a:t>
            </a:r>
          </a:p>
          <a:p>
            <a:pPr marL="0" marR="0" lvl="0" indent="0" algn="ctr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6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Roboto"/>
              </a:rPr>
              <a:t>1 = 3</a:t>
            </a:r>
          </a:p>
        </p:txBody>
      </p:sp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0FF1EC46-AFFC-3C64-B166-F6C23075F5F6}"/>
              </a:ext>
            </a:extLst>
          </p:cNvPr>
          <p:cNvSpPr txBox="1">
            <a:spLocks/>
          </p:cNvSpPr>
          <p:nvPr/>
        </p:nvSpPr>
        <p:spPr>
          <a:xfrm>
            <a:off x="2952858" y="4109204"/>
            <a:ext cx="1787094" cy="84638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8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Roboto"/>
              </a:rPr>
              <a:t>Vesinik</a:t>
            </a:r>
          </a:p>
          <a:p>
            <a:pPr marL="0" marR="0" lvl="0" indent="0" algn="ctr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6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Roboto"/>
              </a:rPr>
              <a:t>Madal keskkonnajälg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D231A58-C8B8-0BE4-B17E-42A99BD0EFFD}"/>
              </a:ext>
            </a:extLst>
          </p:cNvPr>
          <p:cNvSpPr txBox="1">
            <a:spLocks/>
          </p:cNvSpPr>
          <p:nvPr/>
        </p:nvSpPr>
        <p:spPr>
          <a:xfrm>
            <a:off x="7347044" y="4109204"/>
            <a:ext cx="1789364" cy="84638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8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Roboto"/>
              </a:rPr>
              <a:t>Plastikeemia</a:t>
            </a:r>
          </a:p>
          <a:p>
            <a:pPr marL="0" marR="0" lvl="0" indent="0" algn="ctr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6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Roboto"/>
              </a:rPr>
              <a:t>Väärtuslikum ja vajalikum toode</a:t>
            </a:r>
          </a:p>
        </p:txBody>
      </p:sp>
      <p:sp>
        <p:nvSpPr>
          <p:cNvPr id="6" name="Freeform 36">
            <a:extLst>
              <a:ext uri="{FF2B5EF4-FFF2-40B4-BE49-F238E27FC236}">
                <a16:creationId xmlns:a16="http://schemas.microsoft.com/office/drawing/2014/main" id="{8747FEE5-5EBC-FCF1-01A7-BFC6E48C808E}"/>
              </a:ext>
            </a:extLst>
          </p:cNvPr>
          <p:cNvSpPr/>
          <p:nvPr/>
        </p:nvSpPr>
        <p:spPr bwMode="auto">
          <a:xfrm>
            <a:off x="3165324" y="3045560"/>
            <a:ext cx="1362163" cy="1255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3000" b="1" i="0" u="none" strike="noStrike" kern="1200" cap="none" spc="0" normalizeH="0" baseline="0" noProof="0" dirty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2035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00973A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Freeform 50">
            <a:extLst>
              <a:ext uri="{FF2B5EF4-FFF2-40B4-BE49-F238E27FC236}">
                <a16:creationId xmlns:a16="http://schemas.microsoft.com/office/drawing/2014/main" id="{2881BEC6-D048-F59A-A3B0-EF3A607E71F9}"/>
              </a:ext>
            </a:extLst>
          </p:cNvPr>
          <p:cNvSpPr/>
          <p:nvPr/>
        </p:nvSpPr>
        <p:spPr bwMode="auto">
          <a:xfrm>
            <a:off x="994346" y="3045560"/>
            <a:ext cx="1362163" cy="1255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3000" b="1" i="0" u="none" strike="noStrike" kern="1200" cap="none" spc="0" normalizeH="0" baseline="0" noProof="0" dirty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2030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00973A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8" name="Freeform 55">
            <a:extLst>
              <a:ext uri="{FF2B5EF4-FFF2-40B4-BE49-F238E27FC236}">
                <a16:creationId xmlns:a16="http://schemas.microsoft.com/office/drawing/2014/main" id="{EC444B1D-8748-1C4B-EBB8-A80EF4CB3EAB}"/>
              </a:ext>
            </a:extLst>
          </p:cNvPr>
          <p:cNvSpPr/>
          <p:nvPr/>
        </p:nvSpPr>
        <p:spPr bwMode="auto">
          <a:xfrm>
            <a:off x="5374063" y="3045560"/>
            <a:ext cx="1362163" cy="1255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3000" b="1" i="0" u="none" strike="noStrike" kern="1200" cap="none" spc="0" normalizeH="0" baseline="0" noProof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2040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srgbClr val="00973A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9" name="Freeform 60">
            <a:extLst>
              <a:ext uri="{FF2B5EF4-FFF2-40B4-BE49-F238E27FC236}">
                <a16:creationId xmlns:a16="http://schemas.microsoft.com/office/drawing/2014/main" id="{56C1C5CC-39F8-126F-B833-8C28E87F9DEF}"/>
              </a:ext>
            </a:extLst>
          </p:cNvPr>
          <p:cNvSpPr/>
          <p:nvPr/>
        </p:nvSpPr>
        <p:spPr bwMode="auto">
          <a:xfrm>
            <a:off x="7560645" y="3045560"/>
            <a:ext cx="1362163" cy="1255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3000" b="1" i="0" u="none" strike="noStrike" kern="1200" cap="none" spc="0" normalizeH="0" baseline="0" noProof="0" dirty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2030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00973A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10" name="Inhaltsplatzhalter 4">
            <a:extLst>
              <a:ext uri="{FF2B5EF4-FFF2-40B4-BE49-F238E27FC236}">
                <a16:creationId xmlns:a16="http://schemas.microsoft.com/office/drawing/2014/main" id="{59E6801D-448F-A207-AF1B-F9BEFCCC04A3}"/>
              </a:ext>
            </a:extLst>
          </p:cNvPr>
          <p:cNvSpPr txBox="1">
            <a:spLocks/>
          </p:cNvSpPr>
          <p:nvPr/>
        </p:nvSpPr>
        <p:spPr>
          <a:xfrm>
            <a:off x="9588718" y="4109204"/>
            <a:ext cx="1718952" cy="84638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8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Roboto"/>
              </a:rPr>
              <a:t>ESG mõtteviis</a:t>
            </a:r>
          </a:p>
          <a:p>
            <a:pPr marL="0" marR="0" lvl="0" indent="0" algn="ctr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6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Roboto"/>
              </a:rPr>
              <a:t>Innovatsioon kliima heaks</a:t>
            </a: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52EB6192-6AAD-AB08-690A-71E863169F1D}"/>
              </a:ext>
            </a:extLst>
          </p:cNvPr>
          <p:cNvSpPr/>
          <p:nvPr/>
        </p:nvSpPr>
        <p:spPr>
          <a:xfrm>
            <a:off x="728869" y="2083232"/>
            <a:ext cx="6778487" cy="84739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KLIIMANEUTRAALSUS</a:t>
            </a: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C29F08DB-6D3E-04BD-C864-1922CCC9F5E3}"/>
              </a:ext>
            </a:extLst>
          </p:cNvPr>
          <p:cNvSpPr/>
          <p:nvPr/>
        </p:nvSpPr>
        <p:spPr>
          <a:xfrm>
            <a:off x="7149548" y="2083233"/>
            <a:ext cx="4399899" cy="84739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KONKURENTSIVÕIME</a:t>
            </a:r>
          </a:p>
        </p:txBody>
      </p:sp>
      <p:sp>
        <p:nvSpPr>
          <p:cNvPr id="13" name="Freeform 60">
            <a:extLst>
              <a:ext uri="{FF2B5EF4-FFF2-40B4-BE49-F238E27FC236}">
                <a16:creationId xmlns:a16="http://schemas.microsoft.com/office/drawing/2014/main" id="{3780E57B-34E7-912E-AD71-D16B9ADAEEF3}"/>
              </a:ext>
            </a:extLst>
          </p:cNvPr>
          <p:cNvSpPr/>
          <p:nvPr/>
        </p:nvSpPr>
        <p:spPr bwMode="auto">
          <a:xfrm>
            <a:off x="9466160" y="3045560"/>
            <a:ext cx="1922508" cy="125595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3000" b="1" i="0" u="none" strike="noStrike" kern="1200" cap="none" spc="0" normalizeH="0" baseline="0" noProof="0" dirty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 iga päev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00973A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14" name="Inhaltsplatzhalter 4">
            <a:extLst>
              <a:ext uri="{FF2B5EF4-FFF2-40B4-BE49-F238E27FC236}">
                <a16:creationId xmlns:a16="http://schemas.microsoft.com/office/drawing/2014/main" id="{632CACF0-A89C-9493-1BF5-BD3321D3185F}"/>
              </a:ext>
            </a:extLst>
          </p:cNvPr>
          <p:cNvSpPr txBox="1">
            <a:spLocks/>
          </p:cNvSpPr>
          <p:nvPr/>
        </p:nvSpPr>
        <p:spPr>
          <a:xfrm>
            <a:off x="5000992" y="4109204"/>
            <a:ext cx="2108305" cy="84638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8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Roboto"/>
              </a:rPr>
              <a:t>Süsinik</a:t>
            </a:r>
          </a:p>
          <a:p>
            <a:pPr marL="0" marR="0" lvl="0" indent="0" algn="ctr" defTabSz="12188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t-EE" sz="16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Roboto"/>
              </a:rPr>
              <a:t>Püüdmine ja väärindamine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01BF9B-425B-AB6C-AF37-A9F636FE93BD}"/>
              </a:ext>
            </a:extLst>
          </p:cNvPr>
          <p:cNvGrpSpPr/>
          <p:nvPr/>
        </p:nvGrpSpPr>
        <p:grpSpPr>
          <a:xfrm>
            <a:off x="2763079" y="2930624"/>
            <a:ext cx="6592956" cy="2365676"/>
            <a:chOff x="2425858" y="3056611"/>
            <a:chExt cx="7017327" cy="314178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441D609-51DD-C841-2BF4-E6DCB515E7D8}"/>
                </a:ext>
              </a:extLst>
            </p:cNvPr>
            <p:cNvCxnSpPr/>
            <p:nvPr/>
          </p:nvCxnSpPr>
          <p:spPr>
            <a:xfrm>
              <a:off x="2425858" y="3056611"/>
              <a:ext cx="0" cy="3141784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EC6831-FCE9-8F8C-CCBB-7DCD42AD2184}"/>
                </a:ext>
              </a:extLst>
            </p:cNvPr>
            <p:cNvCxnSpPr/>
            <p:nvPr/>
          </p:nvCxnSpPr>
          <p:spPr>
            <a:xfrm>
              <a:off x="4767276" y="3056611"/>
              <a:ext cx="0" cy="3141784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0CD4EF3-E657-AAC6-C7DA-6203BD8BC1D1}"/>
                </a:ext>
              </a:extLst>
            </p:cNvPr>
            <p:cNvCxnSpPr/>
            <p:nvPr/>
          </p:nvCxnSpPr>
          <p:spPr>
            <a:xfrm>
              <a:off x="7101767" y="3056611"/>
              <a:ext cx="0" cy="3141784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E938C25-E8BF-905A-319E-6085062579C8}"/>
                </a:ext>
              </a:extLst>
            </p:cNvPr>
            <p:cNvCxnSpPr/>
            <p:nvPr/>
          </p:nvCxnSpPr>
          <p:spPr>
            <a:xfrm>
              <a:off x="9443185" y="3056611"/>
              <a:ext cx="0" cy="3141784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9456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5C017-CFF0-ECBF-5E8E-2E21802B0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42" y="349814"/>
            <a:ext cx="10906900" cy="13255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t-EE" dirty="0"/>
              <a:t>Realistlikult ambitsioonikas tegevuskava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594E550-85B3-B5E4-0EA6-ED24AF126CBE}"/>
              </a:ext>
            </a:extLst>
          </p:cNvPr>
          <p:cNvGraphicFramePr>
            <a:graphicFrameLocks noGrp="1"/>
          </p:cNvGraphicFramePr>
          <p:nvPr/>
        </p:nvGraphicFramePr>
        <p:xfrm>
          <a:off x="700256" y="1504122"/>
          <a:ext cx="10782094" cy="4194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8332">
                  <a:extLst>
                    <a:ext uri="{9D8B030D-6E8A-4147-A177-3AD203B41FA5}">
                      <a16:colId xmlns:a16="http://schemas.microsoft.com/office/drawing/2014/main" val="3946689665"/>
                    </a:ext>
                  </a:extLst>
                </a:gridCol>
                <a:gridCol w="569781">
                  <a:extLst>
                    <a:ext uri="{9D8B030D-6E8A-4147-A177-3AD203B41FA5}">
                      <a16:colId xmlns:a16="http://schemas.microsoft.com/office/drawing/2014/main" val="4149160332"/>
                    </a:ext>
                  </a:extLst>
                </a:gridCol>
                <a:gridCol w="5487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7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87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87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87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87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870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67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863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4962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4986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81593">
                <a:tc>
                  <a:txBody>
                    <a:bodyPr/>
                    <a:lstStyle/>
                    <a:p>
                      <a:pPr algn="l"/>
                      <a:endParaRPr lang="en-US" sz="15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ctr"/>
                      <a:r>
                        <a:rPr lang="et-EE" sz="1300" b="1" dirty="0">
                          <a:solidFill>
                            <a:schemeClr val="tx1"/>
                          </a:solidFill>
                        </a:rPr>
                        <a:t>2024 - 2034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/>
                    </a:p>
                  </a:txBody>
                  <a:tcPr marL="0" marR="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t-EE" sz="1400" b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/>
                    </a:p>
                  </a:txBody>
                  <a:tcPr marL="0" marR="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>
                        <a:solidFill>
                          <a:schemeClr val="tx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</a:rPr>
                        <a:t>Month 3</a:t>
                      </a:r>
                    </a:p>
                  </a:txBody>
                  <a:tcPr marL="0" marR="0" marT="0" marB="0" anchor="ctr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dirty="0">
                          <a:solidFill>
                            <a:schemeClr val="tx1"/>
                          </a:solidFill>
                        </a:rPr>
                        <a:t>2035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dirty="0">
                          <a:solidFill>
                            <a:schemeClr val="tx1"/>
                          </a:solidFill>
                        </a:rPr>
                        <a:t>2040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dirty="0">
                          <a:solidFill>
                            <a:schemeClr val="tx1"/>
                          </a:solidFill>
                        </a:rPr>
                        <a:t>2045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700">
                <a:tc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t-E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2E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Alt. toorainete ettevalmistus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B2E3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0" marT="0" marB="0" anchor="ctr"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713548"/>
                  </a:ext>
                </a:extLst>
              </a:tr>
              <a:tr h="508864">
                <a:tc>
                  <a:txBody>
                    <a:bodyPr/>
                    <a:lstStyle/>
                    <a:p>
                      <a:pPr algn="l"/>
                      <a:r>
                        <a:rPr lang="et-EE" sz="1200" b="0" dirty="0">
                          <a:solidFill>
                            <a:srgbClr val="2B2E36"/>
                          </a:solidFill>
                        </a:rPr>
                        <a:t>Bensiini </a:t>
                      </a:r>
                      <a:r>
                        <a:rPr lang="et-EE" sz="1200" b="0" dirty="0" err="1">
                          <a:solidFill>
                            <a:srgbClr val="2B2E36"/>
                          </a:solidFill>
                        </a:rPr>
                        <a:t>väärindamine</a:t>
                      </a:r>
                      <a:endParaRPr lang="en-US" sz="1200" b="0" dirty="0">
                        <a:solidFill>
                          <a:srgbClr val="2B2E36"/>
                        </a:solidFill>
                      </a:endParaRPr>
                    </a:p>
                  </a:txBody>
                  <a:tcPr marL="121920" marR="0" marT="0" marB="0" anchor="ctr"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804">
                <a:tc>
                  <a:txBody>
                    <a:bodyPr/>
                    <a:lstStyle/>
                    <a:p>
                      <a:pPr algn="l"/>
                      <a:r>
                        <a:rPr lang="et-EE" sz="1200" b="0" dirty="0">
                          <a:solidFill>
                            <a:srgbClr val="2B2E36"/>
                          </a:solidFill>
                        </a:rPr>
                        <a:t>Uttegaasi ja õli </a:t>
                      </a:r>
                      <a:r>
                        <a:rPr lang="et-EE" sz="1200" b="0" dirty="0" err="1">
                          <a:solidFill>
                            <a:srgbClr val="2B2E36"/>
                          </a:solidFill>
                        </a:rPr>
                        <a:t>väärindamine</a:t>
                      </a:r>
                      <a:r>
                        <a:rPr lang="et-EE" sz="1200" b="0" dirty="0">
                          <a:solidFill>
                            <a:srgbClr val="2B2E36"/>
                          </a:solidFill>
                        </a:rPr>
                        <a:t> </a:t>
                      </a:r>
                      <a:endParaRPr lang="en-US" sz="1200" b="0" baseline="30000" dirty="0">
                        <a:solidFill>
                          <a:srgbClr val="2B2E36"/>
                        </a:solidFill>
                      </a:endParaRPr>
                    </a:p>
                  </a:txBody>
                  <a:tcPr marL="121920" marR="0" marT="0" marB="0" anchor="ctr"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240409"/>
                  </a:ext>
                </a:extLst>
              </a:tr>
              <a:tr h="492421">
                <a:tc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t-E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2E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r>
                        <a:rPr kumimoji="0" lang="et-EE" sz="1200" b="0" i="0" u="none" strike="noStrike" kern="1200" cap="none" spc="0" normalizeH="0" baseline="-25000" dirty="0">
                          <a:ln>
                            <a:noFill/>
                          </a:ln>
                          <a:solidFill>
                            <a:srgbClr val="2B2E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t-EE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2E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püüdmine e-kemikaaliks </a:t>
                      </a:r>
                      <a:endParaRPr kumimoji="0" lang="en-US" sz="12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2B2E3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0" marT="0" marB="0" anchor="ctr"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280">
                <a:tc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B2E3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0" marT="0" marB="0" anchor="ctr"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 gridSpan="14">
                  <a:txBody>
                    <a:bodyPr/>
                    <a:lstStyle/>
                    <a:p>
                      <a:pPr algn="r"/>
                      <a:endParaRPr 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t-EE"/>
                    </a:p>
                  </a:txBody>
                  <a:tcP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663">
                <a:tc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t-EE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B2E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kumimoji="0" lang="et-EE" sz="1200" b="0" i="0" u="none" strike="noStrike" kern="1200" cap="none" spc="0" normalizeH="0" baseline="-25000" dirty="0">
                          <a:ln>
                            <a:noFill/>
                          </a:ln>
                          <a:solidFill>
                            <a:srgbClr val="2B2E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t-EE" sz="1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B2E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hange (toru; oksjonilt)</a:t>
                      </a:r>
                      <a:endParaRPr kumimoji="0" lang="en-US" sz="1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B2E3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0" marT="0" marB="0" anchor="ctr"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560">
                <a:tc>
                  <a:txBody>
                    <a:bodyPr/>
                    <a:lstStyle/>
                    <a:p>
                      <a:pPr marL="0" marR="0" lvl="0" indent="0" algn="l" defTabSz="12191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200" b="0" kern="1200" dirty="0">
                          <a:solidFill>
                            <a:srgbClr val="2B2E36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kumimoji="0" lang="et-EE" sz="1200" b="0" i="0" u="none" strike="noStrike" kern="1200" cap="none" spc="0" normalizeH="0" baseline="-25000" dirty="0">
                          <a:ln>
                            <a:noFill/>
                          </a:ln>
                          <a:solidFill>
                            <a:srgbClr val="2B2E3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t-EE" sz="1200" b="0" kern="1200" dirty="0">
                          <a:solidFill>
                            <a:srgbClr val="2B2E36"/>
                          </a:solidFill>
                          <a:latin typeface="+mn-lt"/>
                          <a:ea typeface="+mn-ea"/>
                          <a:cs typeface="+mn-cs"/>
                        </a:rPr>
                        <a:t>-valmidusega soojuselektrijaam</a:t>
                      </a:r>
                      <a:endParaRPr lang="en-US" sz="1200" b="0" kern="1200" dirty="0">
                        <a:solidFill>
                          <a:srgbClr val="2B2E3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0" marT="0" marB="0" anchor="ctr"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12192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/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388448"/>
                  </a:ext>
                </a:extLst>
              </a:tr>
              <a:tr h="510428">
                <a:tc>
                  <a:txBody>
                    <a:bodyPr/>
                    <a:lstStyle/>
                    <a:p>
                      <a:pPr algn="l"/>
                      <a:r>
                        <a:rPr lang="et-EE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121920" marR="0" marT="0" marB="0" anchor="ctr"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dirty="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2024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dirty="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2025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kern="1200" dirty="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2026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kern="1200" dirty="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2027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kern="1200" dirty="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2028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kern="120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2029</a:t>
                      </a:r>
                      <a:endParaRPr lang="en-US" sz="1300" b="1" kern="120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kern="1200" dirty="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2030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kern="1200" dirty="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2031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kern="1200" dirty="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2032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kern="1200" dirty="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2033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kern="1200" dirty="0">
                          <a:solidFill>
                            <a:schemeClr val="tx1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2034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dirty="0">
                          <a:solidFill>
                            <a:schemeClr val="tx1"/>
                          </a:solidFill>
                          <a:latin typeface="+mj-lt"/>
                        </a:rPr>
                        <a:t>2035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dirty="0">
                          <a:solidFill>
                            <a:schemeClr val="tx1"/>
                          </a:solidFill>
                          <a:latin typeface="+mj-lt"/>
                        </a:rPr>
                        <a:t>2036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300" b="1" dirty="0">
                          <a:solidFill>
                            <a:schemeClr val="tx1"/>
                          </a:solidFill>
                          <a:latin typeface="+mj-lt"/>
                        </a:rPr>
                        <a:t>2037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1" name="Rounded Rectangle 18">
            <a:extLst>
              <a:ext uri="{FF2B5EF4-FFF2-40B4-BE49-F238E27FC236}">
                <a16:creationId xmlns:a16="http://schemas.microsoft.com/office/drawing/2014/main" id="{51A1F3C5-79DB-27CB-EBC0-8381A62B8B85}"/>
              </a:ext>
            </a:extLst>
          </p:cNvPr>
          <p:cNvSpPr/>
          <p:nvPr/>
        </p:nvSpPr>
        <p:spPr>
          <a:xfrm>
            <a:off x="3695973" y="2155549"/>
            <a:ext cx="2856082" cy="144000"/>
          </a:xfrm>
          <a:prstGeom prst="roundRect">
            <a:avLst>
              <a:gd name="adj" fmla="val 50000"/>
            </a:avLst>
          </a:prstGeom>
          <a:solidFill>
            <a:srgbClr val="009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42" name="Rounded Rectangle 18">
            <a:extLst>
              <a:ext uri="{FF2B5EF4-FFF2-40B4-BE49-F238E27FC236}">
                <a16:creationId xmlns:a16="http://schemas.microsoft.com/office/drawing/2014/main" id="{7274ABF7-DEF5-A2FC-C8C9-10E155769A91}"/>
              </a:ext>
            </a:extLst>
          </p:cNvPr>
          <p:cNvSpPr/>
          <p:nvPr/>
        </p:nvSpPr>
        <p:spPr>
          <a:xfrm>
            <a:off x="3695972" y="2643687"/>
            <a:ext cx="3399222" cy="144000"/>
          </a:xfrm>
          <a:prstGeom prst="roundRect">
            <a:avLst>
              <a:gd name="adj" fmla="val 50000"/>
            </a:avLst>
          </a:prstGeom>
          <a:solidFill>
            <a:srgbClr val="009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43" name="Rounded Rectangle 18">
            <a:extLst>
              <a:ext uri="{FF2B5EF4-FFF2-40B4-BE49-F238E27FC236}">
                <a16:creationId xmlns:a16="http://schemas.microsoft.com/office/drawing/2014/main" id="{4E53A25E-0502-BFA3-A6C0-02C1651352AE}"/>
              </a:ext>
            </a:extLst>
          </p:cNvPr>
          <p:cNvSpPr/>
          <p:nvPr/>
        </p:nvSpPr>
        <p:spPr>
          <a:xfrm>
            <a:off x="3695971" y="3131827"/>
            <a:ext cx="7235577" cy="144000"/>
          </a:xfrm>
          <a:prstGeom prst="roundRect">
            <a:avLst>
              <a:gd name="adj" fmla="val 50000"/>
            </a:avLst>
          </a:prstGeom>
          <a:solidFill>
            <a:srgbClr val="009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44" name="Rounded Rectangle 18">
            <a:extLst>
              <a:ext uri="{FF2B5EF4-FFF2-40B4-BE49-F238E27FC236}">
                <a16:creationId xmlns:a16="http://schemas.microsoft.com/office/drawing/2014/main" id="{089C42EE-2D01-F441-082A-E088304BD11E}"/>
              </a:ext>
            </a:extLst>
          </p:cNvPr>
          <p:cNvSpPr/>
          <p:nvPr/>
        </p:nvSpPr>
        <p:spPr>
          <a:xfrm>
            <a:off x="9824644" y="3647716"/>
            <a:ext cx="1657706" cy="144000"/>
          </a:xfrm>
          <a:prstGeom prst="roundRect">
            <a:avLst>
              <a:gd name="adj" fmla="val 50000"/>
            </a:avLst>
          </a:prstGeom>
          <a:solidFill>
            <a:srgbClr val="009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45" name="Rounded Rectangle 18">
            <a:extLst>
              <a:ext uri="{FF2B5EF4-FFF2-40B4-BE49-F238E27FC236}">
                <a16:creationId xmlns:a16="http://schemas.microsoft.com/office/drawing/2014/main" id="{02DF8DE7-2BE1-2C2B-303F-8715663A712C}"/>
              </a:ext>
            </a:extLst>
          </p:cNvPr>
          <p:cNvSpPr/>
          <p:nvPr/>
        </p:nvSpPr>
        <p:spPr>
          <a:xfrm>
            <a:off x="5456020" y="4389986"/>
            <a:ext cx="3825483" cy="144000"/>
          </a:xfrm>
          <a:prstGeom prst="roundRect">
            <a:avLst>
              <a:gd name="adj" fmla="val 50000"/>
            </a:avLst>
          </a:prstGeom>
          <a:solidFill>
            <a:srgbClr val="009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46" name="Rounded Rectangle 18">
            <a:extLst>
              <a:ext uri="{FF2B5EF4-FFF2-40B4-BE49-F238E27FC236}">
                <a16:creationId xmlns:a16="http://schemas.microsoft.com/office/drawing/2014/main" id="{079C46F9-FE68-07AF-CABF-40574D122474}"/>
              </a:ext>
            </a:extLst>
          </p:cNvPr>
          <p:cNvSpPr/>
          <p:nvPr/>
        </p:nvSpPr>
        <p:spPr>
          <a:xfrm>
            <a:off x="3695973" y="4884999"/>
            <a:ext cx="2856082" cy="144000"/>
          </a:xfrm>
          <a:prstGeom prst="roundRect">
            <a:avLst>
              <a:gd name="adj" fmla="val 50000"/>
            </a:avLst>
          </a:prstGeom>
          <a:solidFill>
            <a:srgbClr val="009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851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D42A0-1C56-A582-91CB-4B065959F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Keemiatööstuse areng viib CO</a:t>
            </a:r>
            <a:r>
              <a:rPr lang="et-EE" baseline="-25000" dirty="0"/>
              <a:t>2</a:t>
            </a:r>
            <a:r>
              <a:rPr lang="et-EE" dirty="0"/>
              <a:t> heitmed nulli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1BC9C78-6694-E266-7B1A-C0E6502AF1FB}"/>
              </a:ext>
            </a:extLst>
          </p:cNvPr>
          <p:cNvGraphicFramePr>
            <a:graphicFrameLocks noGrp="1"/>
          </p:cNvGraphicFramePr>
          <p:nvPr/>
        </p:nvGraphicFramePr>
        <p:xfrm>
          <a:off x="69272" y="1475509"/>
          <a:ext cx="11783291" cy="4613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8387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61EC7-849D-3FE2-6F88-3989ADDCC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Saavutame aastaks 2050 süsiniku täisringluse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B0A61F-D4DE-57BD-4463-D85E1295BBE9}"/>
              </a:ext>
            </a:extLst>
          </p:cNvPr>
          <p:cNvSpPr txBox="1"/>
          <p:nvPr/>
        </p:nvSpPr>
        <p:spPr>
          <a:xfrm>
            <a:off x="1745950" y="3833461"/>
            <a:ext cx="1492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Enefit </a:t>
            </a:r>
          </a:p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pürolüüsitehased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17739C-5272-93A7-55D9-A3B5230F010C}"/>
              </a:ext>
            </a:extLst>
          </p:cNvPr>
          <p:cNvSpPr txBox="1"/>
          <p:nvPr/>
        </p:nvSpPr>
        <p:spPr>
          <a:xfrm>
            <a:off x="3050845" y="3107230"/>
            <a:ext cx="90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00" b="0" i="0" u="none" strike="noStrike" kern="0" cap="none" spc="0" normalizeH="0" baseline="0" noProof="0" dirty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Pürolüüsiõli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973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093498-E8DE-E758-BA01-344CBFF63917}"/>
              </a:ext>
            </a:extLst>
          </p:cNvPr>
          <p:cNvSpPr txBox="1"/>
          <p:nvPr/>
        </p:nvSpPr>
        <p:spPr>
          <a:xfrm>
            <a:off x="5532125" y="4077214"/>
            <a:ext cx="10167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263F6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EF9D9-BE73-81D9-EA3A-A3F92019349E}"/>
              </a:ext>
            </a:extLst>
          </p:cNvPr>
          <p:cNvSpPr txBox="1"/>
          <p:nvPr/>
        </p:nvSpPr>
        <p:spPr>
          <a:xfrm>
            <a:off x="3701107" y="3833354"/>
            <a:ext cx="1991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Enefit</a:t>
            </a: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i keemiatööstuse tooraine tehas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041CB1-6FBA-5E5A-40F5-CE4F09A60CBB}"/>
              </a:ext>
            </a:extLst>
          </p:cNvPr>
          <p:cNvSpPr txBox="1"/>
          <p:nvPr/>
        </p:nvSpPr>
        <p:spPr>
          <a:xfrm>
            <a:off x="5107044" y="2645565"/>
            <a:ext cx="1511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00" b="0" i="0" u="none" strike="noStrike" kern="1200" cap="none" spc="0" normalizeH="0" baseline="0" noProof="0" dirty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ISCC PLUS sertifitseeritud keemiatööstuse tooraine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341A937-4F9B-FB7F-03BC-6AF84642A5D9}"/>
              </a:ext>
            </a:extLst>
          </p:cNvPr>
          <p:cNvCxnSpPr>
            <a:cxnSpLocks/>
          </p:cNvCxnSpPr>
          <p:nvPr/>
        </p:nvCxnSpPr>
        <p:spPr>
          <a:xfrm>
            <a:off x="3094113" y="1894375"/>
            <a:ext cx="914401" cy="0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8DFD7D65-730C-B2AE-85F4-A864A2A86D3E}"/>
              </a:ext>
            </a:extLst>
          </p:cNvPr>
          <p:cNvSpPr txBox="1"/>
          <p:nvPr/>
        </p:nvSpPr>
        <p:spPr>
          <a:xfrm>
            <a:off x="7446429" y="1590016"/>
            <a:ext cx="1674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Enefit</a:t>
            </a: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b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e-metanooli</a:t>
            </a:r>
            <a:b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tootmine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82FF5FD-0E07-6DAF-7057-70B2D16622E7}"/>
              </a:ext>
            </a:extLst>
          </p:cNvPr>
          <p:cNvGrpSpPr/>
          <p:nvPr/>
        </p:nvGrpSpPr>
        <p:grpSpPr>
          <a:xfrm>
            <a:off x="2141809" y="1526871"/>
            <a:ext cx="700956" cy="722594"/>
            <a:chOff x="2604672" y="1693122"/>
            <a:chExt cx="700956" cy="72259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3F5C76-A2B0-E296-BB0A-C2AC7B5D9DA7}"/>
                </a:ext>
              </a:extLst>
            </p:cNvPr>
            <p:cNvSpPr txBox="1"/>
            <p:nvPr/>
          </p:nvSpPr>
          <p:spPr>
            <a:xfrm>
              <a:off x="2604672" y="1936817"/>
              <a:ext cx="6844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B2E3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CCU</a:t>
              </a:r>
            </a:p>
          </p:txBody>
        </p:sp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67621CC9-120D-9BD2-288B-D9C24096B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21470" y="1693122"/>
              <a:ext cx="684158" cy="722594"/>
            </a:xfrm>
            <a:prstGeom prst="rect">
              <a:avLst/>
            </a:prstGeom>
          </p:spPr>
        </p:pic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AA7D8A3-00F7-D2F4-BA2E-579DEA099582}"/>
              </a:ext>
            </a:extLst>
          </p:cNvPr>
          <p:cNvGrpSpPr/>
          <p:nvPr/>
        </p:nvGrpSpPr>
        <p:grpSpPr>
          <a:xfrm>
            <a:off x="4247105" y="1600116"/>
            <a:ext cx="899120" cy="616376"/>
            <a:chOff x="4760462" y="1766367"/>
            <a:chExt cx="899120" cy="616376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62307E6D-0975-9071-7AC7-16E4D00F9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760462" y="1766367"/>
              <a:ext cx="899120" cy="616376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CB9B82C-554C-06FC-F767-CCD023D38927}"/>
                </a:ext>
              </a:extLst>
            </p:cNvPr>
            <p:cNvSpPr txBox="1"/>
            <p:nvPr/>
          </p:nvSpPr>
          <p:spPr>
            <a:xfrm>
              <a:off x="4887078" y="1881398"/>
              <a:ext cx="654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B2E3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</a:t>
              </a:r>
              <a:r>
                <a:rPr kumimoji="0" lang="et-EE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2B2E3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</a:t>
              </a:r>
            </a:p>
          </p:txBody>
        </p:sp>
      </p:grpSp>
      <p:pic>
        <p:nvPicPr>
          <p:cNvPr id="66" name="Graphic 65">
            <a:extLst>
              <a:ext uri="{FF2B5EF4-FFF2-40B4-BE49-F238E27FC236}">
                <a16:creationId xmlns:a16="http://schemas.microsoft.com/office/drawing/2014/main" id="{FE644671-3139-7CE7-1243-950FA205B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06851" y="1593253"/>
            <a:ext cx="891658" cy="690720"/>
          </a:xfrm>
          <a:prstGeom prst="rect">
            <a:avLst/>
          </a:prstGeom>
        </p:spPr>
      </p:pic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48F240B-DF6C-4079-D8B9-34EC2B7CE80A}"/>
              </a:ext>
            </a:extLst>
          </p:cNvPr>
          <p:cNvCxnSpPr>
            <a:cxnSpLocks/>
          </p:cNvCxnSpPr>
          <p:nvPr/>
        </p:nvCxnSpPr>
        <p:spPr>
          <a:xfrm>
            <a:off x="5407108" y="1894375"/>
            <a:ext cx="914401" cy="0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968D8ADB-43C5-45A2-27BE-7641285AA3CA}"/>
              </a:ext>
            </a:extLst>
          </p:cNvPr>
          <p:cNvCxnSpPr>
            <a:cxnSpLocks/>
          </p:cNvCxnSpPr>
          <p:nvPr/>
        </p:nvCxnSpPr>
        <p:spPr>
          <a:xfrm>
            <a:off x="6952680" y="2427325"/>
            <a:ext cx="0" cy="502915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2A7CC1F-296D-F8B3-B697-D354711A3559}"/>
              </a:ext>
            </a:extLst>
          </p:cNvPr>
          <p:cNvCxnSpPr>
            <a:cxnSpLocks/>
          </p:cNvCxnSpPr>
          <p:nvPr/>
        </p:nvCxnSpPr>
        <p:spPr>
          <a:xfrm flipV="1">
            <a:off x="2492287" y="2402687"/>
            <a:ext cx="0" cy="499844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pic>
        <p:nvPicPr>
          <p:cNvPr id="76" name="Graphic 75">
            <a:extLst>
              <a:ext uri="{FF2B5EF4-FFF2-40B4-BE49-F238E27FC236}">
                <a16:creationId xmlns:a16="http://schemas.microsoft.com/office/drawing/2014/main" id="{EA6933DF-1A3B-9F2B-AFDA-D8A286571C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17855" y="3044576"/>
            <a:ext cx="748864" cy="716539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FC35919A-AE2F-50E4-B5B1-B3313EC68E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98499" y="3057097"/>
            <a:ext cx="352425" cy="314325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D00723F4-8BB5-6A10-2762-E4B9366A95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57205" y="4717884"/>
            <a:ext cx="425454" cy="369473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4ADBF097-7462-9675-1B2E-904D06B24C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7042" y="4378039"/>
            <a:ext cx="546335" cy="364223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8762A1BC-6B06-8253-7BFA-A9AAADCA97D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323672" y="3045071"/>
            <a:ext cx="745986" cy="716539"/>
          </a:xfrm>
          <a:prstGeom prst="rect">
            <a:avLst/>
          </a:prstGeom>
        </p:spPr>
      </p:pic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2EC2CE53-BAED-066E-B146-BD2C5CBFED4D}"/>
              </a:ext>
            </a:extLst>
          </p:cNvPr>
          <p:cNvCxnSpPr>
            <a:cxnSpLocks/>
          </p:cNvCxnSpPr>
          <p:nvPr/>
        </p:nvCxnSpPr>
        <p:spPr>
          <a:xfrm>
            <a:off x="3094113" y="3446086"/>
            <a:ext cx="914401" cy="0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pic>
        <p:nvPicPr>
          <p:cNvPr id="105" name="Graphic 104">
            <a:extLst>
              <a:ext uri="{FF2B5EF4-FFF2-40B4-BE49-F238E27FC236}">
                <a16:creationId xmlns:a16="http://schemas.microsoft.com/office/drawing/2014/main" id="{EB4EC0A3-CA81-98D4-274B-9F0EDD006D1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571521" y="3050169"/>
            <a:ext cx="762319" cy="710105"/>
          </a:xfrm>
          <a:prstGeom prst="rect">
            <a:avLst/>
          </a:prstGeom>
        </p:spPr>
      </p:pic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E26A7D12-2615-7603-0C7D-E169B31E2F17}"/>
              </a:ext>
            </a:extLst>
          </p:cNvPr>
          <p:cNvCxnSpPr>
            <a:cxnSpLocks/>
          </p:cNvCxnSpPr>
          <p:nvPr/>
        </p:nvCxnSpPr>
        <p:spPr>
          <a:xfrm>
            <a:off x="5414033" y="3446086"/>
            <a:ext cx="914401" cy="0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91241786-7A8A-8A1D-B239-D50AB08A1F05}"/>
              </a:ext>
            </a:extLst>
          </p:cNvPr>
          <p:cNvSpPr txBox="1"/>
          <p:nvPr/>
        </p:nvSpPr>
        <p:spPr>
          <a:xfrm>
            <a:off x="5957122" y="3833354"/>
            <a:ext cx="1991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Keemiatööstus-</a:t>
            </a:r>
            <a:b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ettevõtted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83F2FD7B-5201-367D-431C-35F57764F3D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639739" y="3096497"/>
            <a:ext cx="654356" cy="658504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4B33261D-BEE9-17BA-E9EC-63A52FE7CA6C}"/>
              </a:ext>
            </a:extLst>
          </p:cNvPr>
          <p:cNvSpPr txBox="1"/>
          <p:nvPr/>
        </p:nvSpPr>
        <p:spPr>
          <a:xfrm>
            <a:off x="7990594" y="3833354"/>
            <a:ext cx="1991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Plastitöötlejad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AE9633CF-FC86-58D3-7F8B-46615235993E}"/>
              </a:ext>
            </a:extLst>
          </p:cNvPr>
          <p:cNvCxnSpPr>
            <a:cxnSpLocks/>
          </p:cNvCxnSpPr>
          <p:nvPr/>
        </p:nvCxnSpPr>
        <p:spPr>
          <a:xfrm>
            <a:off x="7547171" y="3446086"/>
            <a:ext cx="914401" cy="0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660221AF-85A1-1126-A5D3-F84B4FC2714A}"/>
              </a:ext>
            </a:extLst>
          </p:cNvPr>
          <p:cNvSpPr txBox="1"/>
          <p:nvPr/>
        </p:nvSpPr>
        <p:spPr>
          <a:xfrm>
            <a:off x="7407906" y="3107230"/>
            <a:ext cx="1125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00" b="0" i="0" u="none" strike="noStrike" kern="0" cap="none" spc="0" normalizeH="0" baseline="0" noProof="0" dirty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Keemiatoode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973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5" name="Graphic 114">
            <a:extLst>
              <a:ext uri="{FF2B5EF4-FFF2-40B4-BE49-F238E27FC236}">
                <a16:creationId xmlns:a16="http://schemas.microsoft.com/office/drawing/2014/main" id="{311BFD50-6536-798E-1260-18CB61FD920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659249" y="4729356"/>
            <a:ext cx="626098" cy="617637"/>
          </a:xfrm>
          <a:prstGeom prst="rect">
            <a:avLst/>
          </a:prstGeom>
        </p:spPr>
      </p:pic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E7883875-F89C-AF58-1C04-1EDBD3200120}"/>
              </a:ext>
            </a:extLst>
          </p:cNvPr>
          <p:cNvCxnSpPr>
            <a:cxnSpLocks/>
          </p:cNvCxnSpPr>
          <p:nvPr/>
        </p:nvCxnSpPr>
        <p:spPr>
          <a:xfrm>
            <a:off x="9515879" y="3446086"/>
            <a:ext cx="914401" cy="0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247E9F5F-2152-8A5B-3009-7C634A119A5E}"/>
              </a:ext>
            </a:extLst>
          </p:cNvPr>
          <p:cNvSpPr txBox="1"/>
          <p:nvPr/>
        </p:nvSpPr>
        <p:spPr>
          <a:xfrm>
            <a:off x="9354470" y="3107230"/>
            <a:ext cx="1125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00" b="0" i="0" u="none" strike="noStrike" kern="0" cap="none" spc="0" normalizeH="0" baseline="0" noProof="0" dirty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Tooted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973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2" name="Graphic 121">
            <a:extLst>
              <a:ext uri="{FF2B5EF4-FFF2-40B4-BE49-F238E27FC236}">
                <a16:creationId xmlns:a16="http://schemas.microsoft.com/office/drawing/2014/main" id="{D404813D-6C11-A865-C9B6-E6EB79C7178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509719" y="3138059"/>
            <a:ext cx="1031906" cy="600534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BD1E2108-9494-0EEA-2D34-269B3B4160AD}"/>
              </a:ext>
            </a:extLst>
          </p:cNvPr>
          <p:cNvSpPr txBox="1"/>
          <p:nvPr/>
        </p:nvSpPr>
        <p:spPr>
          <a:xfrm>
            <a:off x="10360451" y="3833354"/>
            <a:ext cx="1330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Lõpptoode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085B694-9D88-214A-9BCA-6374AFCD1EDF}"/>
              </a:ext>
            </a:extLst>
          </p:cNvPr>
          <p:cNvSpPr txBox="1"/>
          <p:nvPr/>
        </p:nvSpPr>
        <p:spPr>
          <a:xfrm>
            <a:off x="10463036" y="2703058"/>
            <a:ext cx="1125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000" b="0" i="0" u="none" strike="noStrike" kern="0" cap="none" spc="0" normalizeH="0" baseline="0" noProof="0" dirty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Põllumajandus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973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DB80A00-72E1-3704-5073-5931DB34E0FA}"/>
              </a:ext>
            </a:extLst>
          </p:cNvPr>
          <p:cNvSpPr txBox="1"/>
          <p:nvPr/>
        </p:nvSpPr>
        <p:spPr>
          <a:xfrm>
            <a:off x="7990594" y="5405333"/>
            <a:ext cx="1991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Pakendid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9" name="Graphic 128">
            <a:extLst>
              <a:ext uri="{FF2B5EF4-FFF2-40B4-BE49-F238E27FC236}">
                <a16:creationId xmlns:a16="http://schemas.microsoft.com/office/drawing/2014/main" id="{348B99EC-D5C4-3259-8B60-DA392923CCC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566198" y="4667165"/>
            <a:ext cx="874308" cy="663268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F0DC7BE3-BE33-299B-062E-178070B60821}"/>
              </a:ext>
            </a:extLst>
          </p:cNvPr>
          <p:cNvSpPr txBox="1"/>
          <p:nvPr/>
        </p:nvSpPr>
        <p:spPr>
          <a:xfrm>
            <a:off x="5947047" y="5405333"/>
            <a:ext cx="1991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Tarbija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F575B0A9-1EF9-5525-12F1-FB65B5FFE621}"/>
              </a:ext>
            </a:extLst>
          </p:cNvPr>
          <p:cNvCxnSpPr>
            <a:cxnSpLocks/>
          </p:cNvCxnSpPr>
          <p:nvPr/>
        </p:nvCxnSpPr>
        <p:spPr>
          <a:xfrm flipH="1">
            <a:off x="7526390" y="5053992"/>
            <a:ext cx="914401" cy="0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822D8DE8-2F97-14A5-3EF8-276D695F72F2}"/>
              </a:ext>
            </a:extLst>
          </p:cNvPr>
          <p:cNvSpPr txBox="1"/>
          <p:nvPr/>
        </p:nvSpPr>
        <p:spPr>
          <a:xfrm>
            <a:off x="3701107" y="5405333"/>
            <a:ext cx="1991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Jäätmete sorteerimine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AB8D5CB9-7494-15F1-CC18-F420ACF67B96}"/>
              </a:ext>
            </a:extLst>
          </p:cNvPr>
          <p:cNvCxnSpPr>
            <a:cxnSpLocks/>
          </p:cNvCxnSpPr>
          <p:nvPr/>
        </p:nvCxnSpPr>
        <p:spPr>
          <a:xfrm flipH="1">
            <a:off x="5385863" y="5053992"/>
            <a:ext cx="914401" cy="0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1ED98AB9-5D3B-F88E-63DE-7A45E9B47F39}"/>
              </a:ext>
            </a:extLst>
          </p:cNvPr>
          <p:cNvCxnSpPr>
            <a:cxnSpLocks/>
          </p:cNvCxnSpPr>
          <p:nvPr/>
        </p:nvCxnSpPr>
        <p:spPr>
          <a:xfrm flipH="1">
            <a:off x="3092936" y="5053992"/>
            <a:ext cx="914401" cy="0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pic>
        <p:nvPicPr>
          <p:cNvPr id="144" name="Graphic 143">
            <a:extLst>
              <a:ext uri="{FF2B5EF4-FFF2-40B4-BE49-F238E27FC236}">
                <a16:creationId xmlns:a16="http://schemas.microsoft.com/office/drawing/2014/main" id="{7320A13F-C868-DF56-FF26-CAC625373CF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357125" y="4675915"/>
            <a:ext cx="687068" cy="698392"/>
          </a:xfrm>
          <a:prstGeom prst="rect">
            <a:avLst/>
          </a:prstGeom>
        </p:spPr>
      </p:pic>
      <p:pic>
        <p:nvPicPr>
          <p:cNvPr id="146" name="Graphic 145">
            <a:extLst>
              <a:ext uri="{FF2B5EF4-FFF2-40B4-BE49-F238E27FC236}">
                <a16:creationId xmlns:a16="http://schemas.microsoft.com/office/drawing/2014/main" id="{5C68C2E1-3B03-95BA-C487-FED0D7A048F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 flipH="1">
            <a:off x="2213669" y="4791937"/>
            <a:ext cx="557236" cy="494982"/>
          </a:xfrm>
          <a:prstGeom prst="rect">
            <a:avLst/>
          </a:prstGeom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B5406B1C-BE85-B221-F3DA-E5AD5A463375}"/>
              </a:ext>
            </a:extLst>
          </p:cNvPr>
          <p:cNvSpPr txBox="1"/>
          <p:nvPr/>
        </p:nvSpPr>
        <p:spPr>
          <a:xfrm>
            <a:off x="1496729" y="5405333"/>
            <a:ext cx="1991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Jäätmeplastid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7ECC1AC3-2D0A-8887-5239-56456921D815}"/>
              </a:ext>
            </a:extLst>
          </p:cNvPr>
          <p:cNvCxnSpPr>
            <a:cxnSpLocks/>
          </p:cNvCxnSpPr>
          <p:nvPr/>
        </p:nvCxnSpPr>
        <p:spPr>
          <a:xfrm flipV="1">
            <a:off x="2492287" y="4335397"/>
            <a:ext cx="0" cy="333588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A7F8AF65-26C0-87C4-278A-4611AB4748CD}"/>
              </a:ext>
            </a:extLst>
          </p:cNvPr>
          <p:cNvSpPr txBox="1"/>
          <p:nvPr/>
        </p:nvSpPr>
        <p:spPr>
          <a:xfrm>
            <a:off x="874843" y="5108139"/>
            <a:ext cx="1508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Vanarehvid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7FCD55F5-D711-363B-4C71-DFEA1135004B}"/>
              </a:ext>
            </a:extLst>
          </p:cNvPr>
          <p:cNvSpPr txBox="1"/>
          <p:nvPr/>
        </p:nvSpPr>
        <p:spPr>
          <a:xfrm>
            <a:off x="299876" y="4768703"/>
            <a:ext cx="1217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429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Põlevkivi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C6FAAF28-31C4-1BB1-B085-DE0CC5090435}"/>
              </a:ext>
            </a:extLst>
          </p:cNvPr>
          <p:cNvCxnSpPr>
            <a:cxnSpLocks/>
          </p:cNvCxnSpPr>
          <p:nvPr/>
        </p:nvCxnSpPr>
        <p:spPr>
          <a:xfrm flipV="1">
            <a:off x="1309251" y="4322621"/>
            <a:ext cx="381000" cy="187037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3874253E-18CD-570A-EC9C-A31782976D2A}"/>
              </a:ext>
            </a:extLst>
          </p:cNvPr>
          <p:cNvCxnSpPr>
            <a:cxnSpLocks/>
          </p:cNvCxnSpPr>
          <p:nvPr/>
        </p:nvCxnSpPr>
        <p:spPr>
          <a:xfrm flipV="1">
            <a:off x="1863433" y="4357258"/>
            <a:ext cx="318654" cy="270163"/>
          </a:xfrm>
          <a:prstGeom prst="straightConnector1">
            <a:avLst/>
          </a:prstGeom>
          <a:noFill/>
          <a:ln w="19050" cap="rnd" cmpd="sng" algn="ctr">
            <a:solidFill>
              <a:schemeClr val="accent1"/>
            </a:solidFill>
            <a:prstDash val="soli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782264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A7932B4-AF37-BF1F-9CDE-669EF111F9BD}"/>
              </a:ext>
            </a:extLst>
          </p:cNvPr>
          <p:cNvSpPr/>
          <p:nvPr/>
        </p:nvSpPr>
        <p:spPr>
          <a:xfrm rot="16200000">
            <a:off x="5715000" y="380999"/>
            <a:ext cx="6858000" cy="609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D73DF9-27EF-CA25-DB4F-CA1BF45D7B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1" t="9929" r="1613" b="4826"/>
          <a:stretch/>
        </p:blipFill>
        <p:spPr>
          <a:xfrm>
            <a:off x="6766968" y="1355796"/>
            <a:ext cx="4953978" cy="44977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5410F2-82C7-8379-8A24-975B4173F129}"/>
              </a:ext>
            </a:extLst>
          </p:cNvPr>
          <p:cNvSpPr txBox="1"/>
          <p:nvPr/>
        </p:nvSpPr>
        <p:spPr>
          <a:xfrm>
            <a:off x="6912528" y="6068290"/>
            <a:ext cx="46144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Allikas: </a:t>
            </a: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IEF, IEA WEO 2022, OPEC WOO 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5E9F89-5A40-7B17-D1EF-63C901829BE2}"/>
              </a:ext>
            </a:extLst>
          </p:cNvPr>
          <p:cNvSpPr txBox="1"/>
          <p:nvPr/>
        </p:nvSpPr>
        <p:spPr>
          <a:xfrm>
            <a:off x="6705597" y="770546"/>
            <a:ext cx="51816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2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Oil </a:t>
            </a:r>
            <a:r>
              <a:rPr kumimoji="0" lang="et-EE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Demand</a:t>
            </a:r>
            <a:r>
              <a:rPr kumimoji="0" lang="et-EE" sz="22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</a:t>
            </a:r>
            <a:r>
              <a:rPr kumimoji="0" lang="et-EE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Petrochemical</a:t>
            </a:r>
            <a:r>
              <a:rPr kumimoji="0" lang="et-EE" sz="2200" b="1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t-EE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Sector</a:t>
            </a:r>
            <a:endParaRPr kumimoji="0" lang="et-EE" sz="2200" b="1" i="0" u="none" strike="noStrike" kern="120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6441ED-3F8E-E1FB-EF5A-441802D81BF1}"/>
              </a:ext>
            </a:extLst>
          </p:cNvPr>
          <p:cNvSpPr txBox="1"/>
          <p:nvPr/>
        </p:nvSpPr>
        <p:spPr>
          <a:xfrm rot="16200000">
            <a:off x="5748256" y="3227358"/>
            <a:ext cx="1760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Millions</a:t>
            </a: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barrels</a:t>
            </a: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per</a:t>
            </a:r>
            <a:r>
              <a:rPr kumimoji="0" lang="et-EE" sz="1200" b="0" i="0" u="none" strike="noStrike" kern="1200" cap="none" spc="0" normalizeH="0" baseline="0" noProof="0" dirty="0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 </a:t>
            </a:r>
            <a:r>
              <a:rPr kumimoji="0" lang="et-E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B2E36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day</a:t>
            </a:r>
            <a:endParaRPr kumimoji="0" lang="et-EE" sz="1200" b="0" i="0" u="none" strike="noStrike" kern="1200" cap="none" spc="0" normalizeH="0" baseline="0" noProof="0" dirty="0">
              <a:ln>
                <a:noFill/>
              </a:ln>
              <a:solidFill>
                <a:srgbClr val="2B2E36"/>
              </a:solidFill>
              <a:effectLst/>
              <a:uLnTx/>
              <a:uFillTx/>
              <a:latin typeface="Arial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4D0704-AC51-B2D0-7D1F-7F06A885F05D}"/>
              </a:ext>
            </a:extLst>
          </p:cNvPr>
          <p:cNvSpPr txBox="1">
            <a:spLocks/>
          </p:cNvSpPr>
          <p:nvPr/>
        </p:nvSpPr>
        <p:spPr>
          <a:xfrm>
            <a:off x="576844" y="1201433"/>
            <a:ext cx="4769135" cy="29432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ts val="4040"/>
              </a:lnSpc>
              <a:spcBef>
                <a:spcPct val="0"/>
              </a:spcBef>
              <a:buNone/>
              <a:defRPr sz="3400" b="1" i="0" kern="1200">
                <a:solidFill>
                  <a:srgbClr val="00973A"/>
                </a:solidFill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Calibri"/>
              </a:rPr>
              <a:t>Naftakeemia nõudlus säilib, merekütuste nõudlus langeb aeglaselt</a:t>
            </a:r>
          </a:p>
        </p:txBody>
      </p:sp>
    </p:spTree>
    <p:extLst>
      <p:ext uri="{BB962C8B-B14F-4D97-AF65-F5344CB8AC3E}">
        <p14:creationId xmlns:p14="http://schemas.microsoft.com/office/powerpoint/2010/main" val="634998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46ADA67-12C3-FAB9-DD24-3E954AE9C2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4" t="78012" r="9773" b="1074"/>
          <a:stretch/>
        </p:blipFill>
        <p:spPr bwMode="auto">
          <a:xfrm>
            <a:off x="-1" y="5406043"/>
            <a:ext cx="9846734" cy="144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E24F028-2DC2-AC97-6919-9FA77C92F141}"/>
              </a:ext>
            </a:extLst>
          </p:cNvPr>
          <p:cNvGrpSpPr/>
          <p:nvPr/>
        </p:nvGrpSpPr>
        <p:grpSpPr>
          <a:xfrm>
            <a:off x="-1" y="0"/>
            <a:ext cx="9837111" cy="6111286"/>
            <a:chOff x="-1" y="0"/>
            <a:chExt cx="9837111" cy="611128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6D1FD8E-942F-3895-942A-A6878EA28FD3}"/>
                </a:ext>
              </a:extLst>
            </p:cNvPr>
            <p:cNvSpPr txBox="1"/>
            <p:nvPr/>
          </p:nvSpPr>
          <p:spPr>
            <a:xfrm>
              <a:off x="803361" y="2424123"/>
              <a:ext cx="82983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t-EE" sz="6000" b="1" i="0" u="none" strike="noStrike" kern="1200" cap="none" spc="0" normalizeH="0" baseline="0" noProof="0">
                  <a:ln>
                    <a:noFill/>
                  </a:ln>
                  <a:solidFill>
                    <a:srgbClr val="00973A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KEEMIATÖÖSTUS</a:t>
              </a:r>
              <a:endPara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00973A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AE85C11-0AD4-D7BD-A911-F818DC46FA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28" r="9888" b="22229"/>
            <a:stretch/>
          </p:blipFill>
          <p:spPr bwMode="auto">
            <a:xfrm>
              <a:off x="-1" y="0"/>
              <a:ext cx="9837111" cy="54060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AA31B3-168B-72E5-4DE5-19E8FE6A0386}"/>
                </a:ext>
              </a:extLst>
            </p:cNvPr>
            <p:cNvSpPr/>
            <p:nvPr/>
          </p:nvSpPr>
          <p:spPr>
            <a:xfrm>
              <a:off x="635610" y="5859038"/>
              <a:ext cx="1883980" cy="25224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t-E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15DA3FB-F21F-A5A9-58CE-E5BC1D26199E}"/>
                </a:ext>
              </a:extLst>
            </p:cNvPr>
            <p:cNvSpPr txBox="1"/>
            <p:nvPr/>
          </p:nvSpPr>
          <p:spPr>
            <a:xfrm>
              <a:off x="1581912" y="118872"/>
              <a:ext cx="6592824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t-EE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B2E3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Naftakeemia on 95% erinevates tootegruppides esindatud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15E372A-0041-4144-5914-68937DDFDFD5}"/>
              </a:ext>
            </a:extLst>
          </p:cNvPr>
          <p:cNvSpPr/>
          <p:nvPr/>
        </p:nvSpPr>
        <p:spPr>
          <a:xfrm>
            <a:off x="9821333" y="0"/>
            <a:ext cx="2370667" cy="6858000"/>
          </a:xfrm>
          <a:prstGeom prst="rect">
            <a:avLst/>
          </a:prstGeom>
          <a:solidFill>
            <a:srgbClr val="00973A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t-E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9179B6-5EAD-3FE2-10FD-46533011F42D}"/>
              </a:ext>
            </a:extLst>
          </p:cNvPr>
          <p:cNvSpPr txBox="1"/>
          <p:nvPr/>
        </p:nvSpPr>
        <p:spPr>
          <a:xfrm>
            <a:off x="10032382" y="4203071"/>
            <a:ext cx="1979508" cy="190821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Naphtha</a:t>
            </a:r>
            <a:endParaRPr kumimoji="0" lang="et-EE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Calibri"/>
            </a:endParaRPr>
          </a:p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Calibri Light" panose="020F0302020204030204" pitchFamily="34" charset="0"/>
              </a:rPr>
              <a:t>Oluliseim keemiavahe-tooraine plastitööstusele </a:t>
            </a:r>
          </a:p>
        </p:txBody>
      </p:sp>
    </p:spTree>
    <p:extLst>
      <p:ext uri="{BB962C8B-B14F-4D97-AF65-F5344CB8AC3E}">
        <p14:creationId xmlns:p14="http://schemas.microsoft.com/office/powerpoint/2010/main" val="2800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110841D-420A-3297-3B4A-92A3B0BDBCE4}"/>
              </a:ext>
            </a:extLst>
          </p:cNvPr>
          <p:cNvGrpSpPr/>
          <p:nvPr/>
        </p:nvGrpSpPr>
        <p:grpSpPr>
          <a:xfrm>
            <a:off x="153854" y="148898"/>
            <a:ext cx="11917497" cy="6582103"/>
            <a:chOff x="115390" y="111673"/>
            <a:chExt cx="8938123" cy="4861699"/>
          </a:xfrm>
        </p:grpSpPr>
        <p:pic>
          <p:nvPicPr>
            <p:cNvPr id="7" name="Picture 6" descr="A picture containing sky, outdoor, ground&#10;&#10;Description automatically generated">
              <a:extLst>
                <a:ext uri="{FF2B5EF4-FFF2-40B4-BE49-F238E27FC236}">
                  <a16:creationId xmlns:a16="http://schemas.microsoft.com/office/drawing/2014/main" id="{E5A5023D-AA80-30F0-B6E8-4EEEF9ADA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5390" y="2591772"/>
              <a:ext cx="4410154" cy="2381600"/>
            </a:xfrm>
            <a:prstGeom prst="rect">
              <a:avLst/>
            </a:prstGeom>
          </p:spPr>
        </p:pic>
        <p:pic>
          <p:nvPicPr>
            <p:cNvPr id="9" name="Picture 8" descr="A picture containing ground, outdoor, sky, green&#10;&#10;Description automatically generated">
              <a:extLst>
                <a:ext uri="{FF2B5EF4-FFF2-40B4-BE49-F238E27FC236}">
                  <a16:creationId xmlns:a16="http://schemas.microsoft.com/office/drawing/2014/main" id="{41A7B209-AB68-394A-EE6C-314623A26E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30218" y="2591773"/>
              <a:ext cx="4423295" cy="2381599"/>
            </a:xfrm>
            <a:prstGeom prst="rect">
              <a:avLst/>
            </a:prstGeom>
          </p:spPr>
        </p:pic>
        <p:pic>
          <p:nvPicPr>
            <p:cNvPr id="11" name="Picture 10" descr="A race car driving on a dirt track&#10;&#10;Description automatically generated with low confidence">
              <a:extLst>
                <a:ext uri="{FF2B5EF4-FFF2-40B4-BE49-F238E27FC236}">
                  <a16:creationId xmlns:a16="http://schemas.microsoft.com/office/drawing/2014/main" id="{516226F7-0937-002A-6715-E3D413E6A5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30218" y="111673"/>
              <a:ext cx="4423295" cy="2381600"/>
            </a:xfrm>
            <a:prstGeom prst="rect">
              <a:avLst/>
            </a:prstGeom>
          </p:spPr>
        </p:pic>
        <p:pic>
          <p:nvPicPr>
            <p:cNvPr id="6" name="Picture 5" descr="A picture containing sky, outdoor, day&#10;&#10;Description automatically generated">
              <a:extLst>
                <a:ext uri="{FF2B5EF4-FFF2-40B4-BE49-F238E27FC236}">
                  <a16:creationId xmlns:a16="http://schemas.microsoft.com/office/drawing/2014/main" id="{ED098B96-B019-A06A-9EED-CAE6D81D76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5390" y="111673"/>
              <a:ext cx="4410154" cy="2381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349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A34692DB-4037-065F-4077-DFAAA0A34332}"/>
              </a:ext>
            </a:extLst>
          </p:cNvPr>
          <p:cNvSpPr txBox="1">
            <a:spLocks/>
          </p:cNvSpPr>
          <p:nvPr/>
        </p:nvSpPr>
        <p:spPr>
          <a:xfrm>
            <a:off x="11387635" y="6608597"/>
            <a:ext cx="812800" cy="2827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E9CBA-4719-46A8-A7E3-B664251A3AC6}" type="slidenum">
              <a:rPr kumimoji="0" lang="en-GB" altLang="et-EE" sz="1070" b="0" i="0" u="none" strike="noStrike" kern="1200" cap="none" spc="0" normalizeH="0" baseline="0" noProof="0" smtClean="0">
                <a:ln>
                  <a:noFill/>
                </a:ln>
                <a:solidFill>
                  <a:srgbClr val="F7F7F9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t-EE" sz="1070" b="0" i="0" u="none" strike="noStrike" kern="1200" cap="none" spc="0" normalizeH="0" baseline="0" noProof="0">
              <a:ln>
                <a:noFill/>
              </a:ln>
              <a:solidFill>
                <a:srgbClr val="F7F7F9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 descr="A large wind turbines in a field&#10;&#10;Description automatically generated">
            <a:extLst>
              <a:ext uri="{FF2B5EF4-FFF2-40B4-BE49-F238E27FC236}">
                <a16:creationId xmlns:a16="http://schemas.microsoft.com/office/drawing/2014/main" id="{8935C862-608E-0B51-9CFA-1DDA576F37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8" t="1588"/>
          <a:stretch/>
        </p:blipFill>
        <p:spPr>
          <a:xfrm flipH="1">
            <a:off x="0" y="609"/>
            <a:ext cx="12191999" cy="68567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24B4A0-60FD-014C-635B-A343AD57C11F}"/>
              </a:ext>
            </a:extLst>
          </p:cNvPr>
          <p:cNvSpPr txBox="1"/>
          <p:nvPr/>
        </p:nvSpPr>
        <p:spPr>
          <a:xfrm>
            <a:off x="6155871" y="4487502"/>
            <a:ext cx="5294007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t-EE" sz="5400" b="1" i="0" u="none" strike="noStrike" kern="1200" cap="none" spc="0" normalizeH="0" baseline="0" noProof="0">
                <a:ln>
                  <a:noFill/>
                </a:ln>
                <a:solidFill>
                  <a:srgbClr val="F7F7F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Oleme roheteekonnal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F7F7F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87FDD84-CB43-90CC-8845-AC66CCBFD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8246" y="5477933"/>
            <a:ext cx="2115057" cy="47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266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aridusinnovatsioon_meeskond_1">
  <a:themeElements>
    <a:clrScheme name="Custom 18">
      <a:dk1>
        <a:srgbClr val="263F69"/>
      </a:dk1>
      <a:lt1>
        <a:srgbClr val="FFFFFF"/>
      </a:lt1>
      <a:dk2>
        <a:srgbClr val="34B233"/>
      </a:dk2>
      <a:lt2>
        <a:srgbClr val="FFFFFF"/>
      </a:lt2>
      <a:accent1>
        <a:srgbClr val="FAE700"/>
      </a:accent1>
      <a:accent2>
        <a:srgbClr val="EC7200"/>
      </a:accent2>
      <a:accent3>
        <a:srgbClr val="24AE75"/>
      </a:accent3>
      <a:accent4>
        <a:srgbClr val="00A9E0"/>
      </a:accent4>
      <a:accent5>
        <a:srgbClr val="263F6A"/>
      </a:accent5>
      <a:accent6>
        <a:srgbClr val="739600"/>
      </a:accent6>
      <a:hlink>
        <a:srgbClr val="00DAFF"/>
      </a:hlink>
      <a:folHlink>
        <a:srgbClr val="9FD1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Custom 2">
      <a:dk1>
        <a:srgbClr val="263F69"/>
      </a:dk1>
      <a:lt1>
        <a:srgbClr val="FFFFFF"/>
      </a:lt1>
      <a:dk2>
        <a:srgbClr val="34B233"/>
      </a:dk2>
      <a:lt2>
        <a:srgbClr val="FFFFFF"/>
      </a:lt2>
      <a:accent1>
        <a:srgbClr val="34B233"/>
      </a:accent1>
      <a:accent2>
        <a:srgbClr val="FAE700"/>
      </a:accent2>
      <a:accent3>
        <a:srgbClr val="263F69"/>
      </a:accent3>
      <a:accent4>
        <a:srgbClr val="EC7200"/>
      </a:accent4>
      <a:accent5>
        <a:srgbClr val="263F69"/>
      </a:accent5>
      <a:accent6>
        <a:srgbClr val="739600"/>
      </a:accent6>
      <a:hlink>
        <a:srgbClr val="34B233"/>
      </a:hlink>
      <a:folHlink>
        <a:srgbClr val="D3F2D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esti_Energia.pptx" id="{DA58ACDB-CECC-49A0-827C-96378D496780}" vid="{1AEB13CA-AB7E-461A-B5AF-C3C07213B057}"/>
    </a:ext>
  </a:extLst>
</a:theme>
</file>

<file path=ppt/theme/theme4.xml><?xml version="1.0" encoding="utf-8"?>
<a:theme xmlns:a="http://schemas.openxmlformats.org/drawingml/2006/main" name="1_Haridusinnovatsioon_meeskond_1">
  <a:themeElements>
    <a:clrScheme name="Custom 18">
      <a:dk1>
        <a:srgbClr val="263F69"/>
      </a:dk1>
      <a:lt1>
        <a:srgbClr val="FFFFFF"/>
      </a:lt1>
      <a:dk2>
        <a:srgbClr val="34B233"/>
      </a:dk2>
      <a:lt2>
        <a:srgbClr val="FFFFFF"/>
      </a:lt2>
      <a:accent1>
        <a:srgbClr val="FAE700"/>
      </a:accent1>
      <a:accent2>
        <a:srgbClr val="EC7200"/>
      </a:accent2>
      <a:accent3>
        <a:srgbClr val="24AE75"/>
      </a:accent3>
      <a:accent4>
        <a:srgbClr val="00A9E0"/>
      </a:accent4>
      <a:accent5>
        <a:srgbClr val="263F6A"/>
      </a:accent5>
      <a:accent6>
        <a:srgbClr val="739600"/>
      </a:accent6>
      <a:hlink>
        <a:srgbClr val="00DAFF"/>
      </a:hlink>
      <a:folHlink>
        <a:srgbClr val="9FD1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'i kujundus">
  <a:themeElements>
    <a:clrScheme name="Custom 79">
      <a:dk1>
        <a:srgbClr val="2B2E36"/>
      </a:dk1>
      <a:lt1>
        <a:srgbClr val="F7F7F9"/>
      </a:lt1>
      <a:dk2>
        <a:srgbClr val="B9C3AA"/>
      </a:dk2>
      <a:lt2>
        <a:srgbClr val="EEE9E5"/>
      </a:lt2>
      <a:accent1>
        <a:srgbClr val="00973A"/>
      </a:accent1>
      <a:accent2>
        <a:srgbClr val="2B2E36"/>
      </a:accent2>
      <a:accent3>
        <a:srgbClr val="A1C3E3"/>
      </a:accent3>
      <a:accent4>
        <a:srgbClr val="FFDC86"/>
      </a:accent4>
      <a:accent5>
        <a:srgbClr val="92BE79"/>
      </a:accent5>
      <a:accent6>
        <a:srgbClr val="DABCC5"/>
      </a:accent6>
      <a:hlink>
        <a:srgbClr val="00973A"/>
      </a:hlink>
      <a:folHlink>
        <a:srgbClr val="00973A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AB PPT" id="{9DB0A1DE-F26A-4160-8D72-5B7CDFFD81A9}" vid="{28B39060-D9C7-421E-9830-0708A2243E34}"/>
    </a:ext>
  </a:extLst>
</a:theme>
</file>

<file path=ppt/theme/theme6.xml><?xml version="1.0" encoding="utf-8"?>
<a:theme xmlns:a="http://schemas.openxmlformats.org/drawingml/2006/main" name="1_Office'i kujundus">
  <a:themeElements>
    <a:clrScheme name="Custom 77">
      <a:dk1>
        <a:srgbClr val="2B2E36"/>
      </a:dk1>
      <a:lt1>
        <a:srgbClr val="F7F7F9"/>
      </a:lt1>
      <a:dk2>
        <a:srgbClr val="B9C3AA"/>
      </a:dk2>
      <a:lt2>
        <a:srgbClr val="EEE9E5"/>
      </a:lt2>
      <a:accent1>
        <a:srgbClr val="00973A"/>
      </a:accent1>
      <a:accent2>
        <a:srgbClr val="2B2E36"/>
      </a:accent2>
      <a:accent3>
        <a:srgbClr val="A1C3E3"/>
      </a:accent3>
      <a:accent4>
        <a:srgbClr val="FFDC86"/>
      </a:accent4>
      <a:accent5>
        <a:srgbClr val="92BE79"/>
      </a:accent5>
      <a:accent6>
        <a:srgbClr val="DABCC5"/>
      </a:accent6>
      <a:hlink>
        <a:srgbClr val="00973A"/>
      </a:hlink>
      <a:folHlink>
        <a:srgbClr val="00973A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efit.pptx" id="{C944B058-686D-4D00-ABC3-3E813D9A0AAC}" vid="{C9F55360-5173-4652-9259-67FB7277F0A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A490F9892C5704E85AF049782402EBE" ma:contentTypeVersion="18" ma:contentTypeDescription="Loo uus dokument" ma:contentTypeScope="" ma:versionID="ff0728d96e85122d124ba2317e6d801b">
  <xsd:schema xmlns:xsd="http://www.w3.org/2001/XMLSchema" xmlns:xs="http://www.w3.org/2001/XMLSchema" xmlns:p="http://schemas.microsoft.com/office/2006/metadata/properties" xmlns:ns2="16dc906f-fb68-44a9-892d-89a9323f3c18" xmlns:ns3="cf00f858-c9f5-4717-bd43-401cf6c65e87" targetNamespace="http://schemas.microsoft.com/office/2006/metadata/properties" ma:root="true" ma:fieldsID="886d592cf60a7d490b3327494ed83d0e" ns2:_="" ns3:_="">
    <xsd:import namespace="16dc906f-fb68-44a9-892d-89a9323f3c18"/>
    <xsd:import namespace="cf00f858-c9f5-4717-bd43-401cf6c65e8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dc906f-fb68-44a9-892d-89a9323f3c1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Ühiskasutuse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Ühiskasutusse andmise üksikasjad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383480d5-7202-4ef6-a56a-00f221188ae1}" ma:internalName="TaxCatchAll" ma:showField="CatchAllData" ma:web="16dc906f-fb68-44a9-892d-89a9323f3c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00f858-c9f5-4717-bd43-401cf6c65e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Pildisildid" ma:readOnly="false" ma:fieldId="{5cf76f15-5ced-4ddc-b409-7134ff3c332f}" ma:taxonomyMulti="true" ma:sspId="42fc8c34-6131-460a-a028-367db9ee0e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905572-73C7-448B-9A49-26DE3F2C4E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C331F6-16C5-4F5C-9E65-B0C95647C9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dc906f-fb68-44a9-892d-89a9323f3c18"/>
    <ds:schemaRef ds:uri="cf00f858-c9f5-4717-bd43-401cf6c65e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3010</TotalTime>
  <Words>501</Words>
  <Application>Microsoft Office PowerPoint</Application>
  <PresentationFormat>Widescreen</PresentationFormat>
  <Paragraphs>116</Paragraphs>
  <Slides>10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Arial</vt:lpstr>
      <vt:lpstr>Calibri</vt:lpstr>
      <vt:lpstr>Calibri Light</vt:lpstr>
      <vt:lpstr>Orsted Sans Office</vt:lpstr>
      <vt:lpstr>Roboto</vt:lpstr>
      <vt:lpstr>Wingdings</vt:lpstr>
      <vt:lpstr>Office Theme</vt:lpstr>
      <vt:lpstr>Haridusinnovatsioon_meeskond_1</vt:lpstr>
      <vt:lpstr>5_Office Theme</vt:lpstr>
      <vt:lpstr>1_Haridusinnovatsioon_meeskond_1</vt:lpstr>
      <vt:lpstr>Office'i kujundus</vt:lpstr>
      <vt:lpstr>1_Office'i kujundus</vt:lpstr>
      <vt:lpstr>think-cell Slide</vt:lpstr>
      <vt:lpstr>PowerPoint Presentation</vt:lpstr>
      <vt:lpstr>Meie ambitsioon aastaks 2045</vt:lpstr>
      <vt:lpstr>Vähendame keskkonnamõju ja suurendame konkurentsivõimet</vt:lpstr>
      <vt:lpstr>Realistlikult ambitsioonikas tegevuskava</vt:lpstr>
      <vt:lpstr>Keemiatööstuse areng viib CO2 heitmed nulli</vt:lpstr>
      <vt:lpstr>Saavutame aastaks 2050 süsiniku täisringluse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KEEMIATRANSFORMATSIOON  2024 - 2040</dc:title>
  <dc:creator>Lennart Komp</dc:creator>
  <cp:lastModifiedBy>Lennart Komp</cp:lastModifiedBy>
  <cp:revision>3</cp:revision>
  <dcterms:created xsi:type="dcterms:W3CDTF">2023-11-14T09:55:55Z</dcterms:created>
  <dcterms:modified xsi:type="dcterms:W3CDTF">2024-02-01T13:02:27Z</dcterms:modified>
</cp:coreProperties>
</file>